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78" r:id="rId2"/>
    <p:sldId id="274" r:id="rId3"/>
    <p:sldId id="613" r:id="rId4"/>
    <p:sldId id="257" r:id="rId5"/>
    <p:sldId id="276" r:id="rId6"/>
    <p:sldId id="610" r:id="rId7"/>
    <p:sldId id="603" r:id="rId8"/>
    <p:sldId id="612" r:id="rId9"/>
    <p:sldId id="611" r:id="rId10"/>
    <p:sldId id="590" r:id="rId11"/>
    <p:sldId id="614" r:id="rId12"/>
    <p:sldId id="591" r:id="rId13"/>
    <p:sldId id="597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9617" autoAdjust="0"/>
  </p:normalViewPr>
  <p:slideViewPr>
    <p:cSldViewPr>
      <p:cViewPr varScale="1">
        <p:scale>
          <a:sx n="71" d="100"/>
          <a:sy n="71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6263-70A5-A448-8BAD-50707E0DD2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CFD3-F5CC-A942-878E-84C6010EF0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6825-91A5-45BD-8B4A-81EB2E03FD2D}" type="datetimeFigureOut">
              <a:rPr lang="pt-PT" smtClean="0"/>
              <a:t>04/08/2022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0E1A-7468-49E0-AF21-393B1BAA0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864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464-46CE-494C-B1F6-4EEACE2E11E4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3E35-D202-43F1-B956-E10ACFFE9278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B68D-D0F0-494D-85D9-906FA133972C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35E-DF34-4F03-AD63-C447890F9575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CAD-1AC1-4D57-BA5E-D47DDD6D1729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BB95-7B7B-44A7-9F4E-E746ED100CE0}" type="datetime1">
              <a:rPr lang="pt-BR" smtClean="0"/>
              <a:t>04/08/2022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7692-A4E7-4EE2-84B5-06309BAC7E75}" type="datetime1">
              <a:rPr lang="pt-BR" smtClean="0"/>
              <a:t>04/08/2022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1C-31B3-4C2A-BBC6-7D63DC379EB1}" type="datetime1">
              <a:rPr lang="pt-BR" smtClean="0"/>
              <a:t>04/08/2022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5E0D-5A94-451E-A52B-A774FF3C2C56}" type="datetime1">
              <a:rPr lang="pt-BR" smtClean="0"/>
              <a:t>04/08/2022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F687-BE8D-40E9-A863-4F658788AA83}" type="datetime1">
              <a:rPr lang="pt-BR" smtClean="0"/>
              <a:t>04/08/2022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F13-E5B0-4208-935D-29051786BCE7}" type="datetime1">
              <a:rPr lang="pt-BR" smtClean="0"/>
              <a:t>04/08/2022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PT"/>
              <a:t>PROF LUIS FELIPE OLIVEIRA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EFAF4A-C34D-41D4-86F9-ABE8BBCDB053}" type="datetime1">
              <a:rPr lang="pt-BR" smtClean="0"/>
              <a:t>04/08/2022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143" y="2952012"/>
            <a:ext cx="8229600" cy="25939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Arquitetura e Manutenção de Computadores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7019" y="5415281"/>
            <a:ext cx="6968048" cy="1066800"/>
          </a:xfrm>
        </p:spPr>
        <p:txBody>
          <a:bodyPr>
            <a:normAutofit/>
          </a:bodyPr>
          <a:lstStyle/>
          <a:p>
            <a:r>
              <a:rPr lang="pt-BR" sz="2800" dirty="0"/>
              <a:t>Apresentação da Disciplina</a:t>
            </a:r>
            <a:endParaRPr lang="en-US" sz="2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F855B-1BFB-41FD-BD26-183CBC0C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4D03-5C1A-412B-B1E5-0582F0BA576F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113121-EF7B-4545-984E-5997AE4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9464F3-8FE1-4D83-9D7A-21E8325CB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20371" r="75988" b="44400"/>
          <a:stretch/>
        </p:blipFill>
        <p:spPr>
          <a:xfrm flipH="1">
            <a:off x="6680443" y="4193250"/>
            <a:ext cx="1728192" cy="266475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DB533-857B-43E1-BACA-A0377E9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pic>
        <p:nvPicPr>
          <p:cNvPr id="1028" name="Picture 4" descr="Life Leaf - INFORMÁTICA">
            <a:extLst>
              <a:ext uri="{FF2B5EF4-FFF2-40B4-BE49-F238E27FC236}">
                <a16:creationId xmlns:a16="http://schemas.microsoft.com/office/drawing/2014/main" id="{B70CF2B5-6504-44E1-8A6C-C497EDE0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58" y="40232"/>
            <a:ext cx="4009142" cy="37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48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C6ED-7B3A-42C2-AB17-378E2A3B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SERÁ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C5DF0-2BC2-490A-948C-8239857F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Atividades e materiais plataforma digitais como Google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Classroom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Google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Videoconferência semanal no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</a:t>
            </a: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sz="2200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https://meet.google.com/jyd-onec-dnc</a:t>
            </a:r>
          </a:p>
          <a:p>
            <a:pPr>
              <a:lnSpc>
                <a:spcPct val="1500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Vídeos práticos e teóricos sobre o assunto.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B6606-2EAE-460B-8A41-A75EEFC9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8E65-C037-4798-A4AD-6E4CD2AD7930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CCF8F-84DF-464E-9FCD-9C0DD0F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DE858-374D-418A-8FD0-D7E1183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26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40EE-0A67-423B-825A-4C446812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DISCIPLINA MODULAR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2DB17-E88A-4350-9FBB-EB461B21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Arquitetura e Manutenção de Computadores (5h/semana)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Horária Total: 80h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Inicio: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Fim: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16/12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F2BD6-E4F6-40C3-8E4A-41C59EA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A41A-2106-48F2-B717-C4B6661D5198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A279B-3C53-4E61-83C1-60D1585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CC05C-3ABC-4531-B42C-4A89613E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7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E8D6-5CB6-49D3-9CE5-E5690D1F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AVALIATIVO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5B8C7-2BD7-4096-AFE1-5E759A20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Avaliações Globais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Atividades de Sala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Trabalhos Práticos Simulados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Seminários em Grupo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Simulador de Defeitos da Intel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03216-1135-4152-A1AD-64A9E1E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6163-F5B6-4FDB-8E65-1FD6A16B9C26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A2D68-4301-475C-B87A-442F885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B137-2F43-4C4B-95A9-D04FC90F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9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9ADFD-9F86-41CD-A419-8A90E029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ABD79-5D56-432C-904F-B2065CF8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AC39-922C-414A-95E7-24A7981E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FE4-38C5-4D4C-97D5-8E5CB3FBD075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90F08-047D-43BB-AF90-91947507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35A82-64D9-41EE-B0CE-C9B03D5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13</a:t>
            </a:fld>
            <a:endParaRPr lang="pt-PT"/>
          </a:p>
        </p:txBody>
      </p:sp>
      <p:pic>
        <p:nvPicPr>
          <p:cNvPr id="4098" name="Picture 2" descr="Dragon Ball Z - Abertura em Português BR (ver. 2013) - We Gotta ...">
            <a:extLst>
              <a:ext uri="{FF2B5EF4-FFF2-40B4-BE49-F238E27FC236}">
                <a16:creationId xmlns:a16="http://schemas.microsoft.com/office/drawing/2014/main" id="{983C1058-79E9-4DE3-A8F4-1B3F6C72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E1CDB5-9702-4EE8-B2D6-F0D03CEE734B}"/>
              </a:ext>
            </a:extLst>
          </p:cNvPr>
          <p:cNvSpPr txBox="1"/>
          <p:nvPr/>
        </p:nvSpPr>
        <p:spPr>
          <a:xfrm>
            <a:off x="4469187" y="353480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POSSO</a:t>
            </a:r>
            <a:endParaRPr lang="pt-BR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46AD1A-E082-44DE-B04C-0EDC03522DFB}"/>
              </a:ext>
            </a:extLst>
          </p:cNvPr>
          <p:cNvSpPr txBox="1"/>
          <p:nvPr/>
        </p:nvSpPr>
        <p:spPr>
          <a:xfrm>
            <a:off x="4469187" y="127703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PRESSENTIR</a:t>
            </a:r>
            <a:endParaRPr lang="pt-BR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1BFD3-87E5-437C-964C-555D7C1E3A6D}"/>
              </a:ext>
            </a:extLst>
          </p:cNvPr>
          <p:cNvSpPr txBox="1"/>
          <p:nvPr/>
        </p:nvSpPr>
        <p:spPr>
          <a:xfrm>
            <a:off x="4469187" y="1822673"/>
            <a:ext cx="361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 PERIGO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1EE034-EFE7-4A44-8A45-7E7650064F52}"/>
              </a:ext>
            </a:extLst>
          </p:cNvPr>
          <p:cNvSpPr txBox="1"/>
          <p:nvPr/>
        </p:nvSpPr>
        <p:spPr>
          <a:xfrm>
            <a:off x="4487995" y="243646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 O CAOS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B97FCB-0C71-495F-9982-2BC0D877C316}"/>
              </a:ext>
            </a:extLst>
          </p:cNvPr>
          <p:cNvSpPr txBox="1"/>
          <p:nvPr/>
        </p:nvSpPr>
        <p:spPr>
          <a:xfrm>
            <a:off x="4856568" y="3586108"/>
            <a:ext cx="32095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LET’S GO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8104E5-21CD-41A8-A6FC-0685F5169A27}"/>
              </a:ext>
            </a:extLst>
          </p:cNvPr>
          <p:cNvSpPr txBox="1"/>
          <p:nvPr/>
        </p:nvSpPr>
        <p:spPr>
          <a:xfrm>
            <a:off x="4856568" y="4166369"/>
            <a:ext cx="320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SMALL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1703E4-C0D1-499A-9B0E-DEC1C7008352}"/>
              </a:ext>
            </a:extLst>
          </p:cNvPr>
          <p:cNvSpPr txBox="1"/>
          <p:nvPr/>
        </p:nvSpPr>
        <p:spPr>
          <a:xfrm>
            <a:off x="4875377" y="4994108"/>
            <a:ext cx="3209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PADAWANS</a:t>
            </a:r>
          </a:p>
        </p:txBody>
      </p:sp>
    </p:spTree>
    <p:extLst>
      <p:ext uri="{BB962C8B-B14F-4D97-AF65-F5344CB8AC3E}">
        <p14:creationId xmlns:p14="http://schemas.microsoft.com/office/powerpoint/2010/main" val="9025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226E23-6349-4E32-865E-7FEF641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18A9-D28F-49D6-9868-E3A90925D65D}" type="datetime1">
              <a:rPr lang="pt-BR" smtClean="0"/>
              <a:t>04/08/2022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9F5AD-07F0-4E84-8033-F22F9F11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 LUIS FELIPE OLIVEIRA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F43AA-D80C-4590-A9E2-FB33ACF1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C77C06A-952A-4A80-91CF-9A2C18BB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O mercado de manutenção de notebooks e portáteis">
            <a:extLst>
              <a:ext uri="{FF2B5EF4-FFF2-40B4-BE49-F238E27FC236}">
                <a16:creationId xmlns:a16="http://schemas.microsoft.com/office/drawing/2014/main" id="{1A167BE7-6DAB-4EC1-B425-5E032CDB2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r="17450"/>
          <a:stretch/>
        </p:blipFill>
        <p:spPr bwMode="auto">
          <a:xfrm>
            <a:off x="-1" y="0"/>
            <a:ext cx="8460433" cy="68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E7B64-522A-479F-87DF-97EE499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0B2B5-7377-4CF7-9929-B4C46A09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A8504-195F-4953-ACE4-1CAE9306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35E-DF34-4F03-AD63-C447890F9575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6C33C-CF54-45F2-9734-DB8C38A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06C38-0A93-4DB1-BC64-38CB5CDB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3</a:t>
            </a:fld>
            <a:endParaRPr lang="pt-PT"/>
          </a:p>
        </p:txBody>
      </p:sp>
      <p:pic>
        <p:nvPicPr>
          <p:cNvPr id="3074" name="Picture 2" descr="Curso de Montagem e manutenção de computadores - Curso Online com ...">
            <a:extLst>
              <a:ext uri="{FF2B5EF4-FFF2-40B4-BE49-F238E27FC236}">
                <a16:creationId xmlns:a16="http://schemas.microsoft.com/office/drawing/2014/main" id="{B044795F-6371-4F2D-BB66-3D1BEC273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r="6084"/>
          <a:stretch/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400" dirty="0"/>
              <a:t>Montar um computador, abordando a instalação das peças e suas funções até a verificação de funcionamento do sistema completo e seus componentes. Conhecer e verificar todos os tipos de manutenção preventiva e corretiva.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8141A-8B0C-41AA-B816-2C098E6A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C633-34FD-4EC8-8BFA-A95FFFDD38ED}" type="datetime1">
              <a:rPr lang="pt-BR" smtClean="0"/>
              <a:t>04/08/2022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40617-CFDF-444C-ABD8-6BEF646B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 LUIS FELIPE OLIVEIRA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91329-E8DC-46FF-B00F-7D0DC4F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8"/>
          <a:stretch/>
        </p:blipFill>
        <p:spPr>
          <a:xfrm>
            <a:off x="-1" y="4172"/>
            <a:ext cx="8460433" cy="6853828"/>
          </a:xfr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4799F-5C7C-4991-9618-45755F0D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BC42-28AD-4B64-8AE2-C427C3CA73A5}" type="datetime1">
              <a:rPr lang="pt-BR" smtClean="0"/>
              <a:t>04/08/2022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3BAF1-A671-4662-B3A2-60832299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 LUIS FELIPE OLIVEIRA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A6F2B-3E78-4749-A2E8-EF9B3693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2113B-5472-4770-BAB9-1FFC927E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HABILIDADES E COMPETÊNCIAS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2F3E9-737B-47A9-A5A6-07D15702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Conhecer os principais componentes de um micro e realizar a sua instalação.</a:t>
            </a:r>
          </a:p>
          <a:p>
            <a:pPr algn="just"/>
            <a:r>
              <a:rPr lang="pt-BR" sz="2800" dirty="0"/>
              <a:t>Descrever os componentes mais importantes de um computador e suas funções principais.</a:t>
            </a:r>
          </a:p>
          <a:p>
            <a:pPr algn="just"/>
            <a:r>
              <a:rPr lang="pt-BR" sz="2800" dirty="0"/>
              <a:t>Conhecer os cuidados a serem tomados na instalação.</a:t>
            </a:r>
          </a:p>
          <a:p>
            <a:pPr algn="just"/>
            <a:r>
              <a:rPr lang="pt-BR" sz="2800" dirty="0"/>
              <a:t>Diferenciar manutenção preventiva de manutenção corretiva</a:t>
            </a:r>
            <a:endParaRPr lang="pt-BR" sz="32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C6675-B98F-48AD-AA3B-1B2DDF60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35E-DF34-4F03-AD63-C447890F9575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107FC-BEC9-4C49-AA6E-03AF745B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3688A-D06C-4E94-96D2-729D7DD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5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445D91E-DC02-4A14-9CF0-7E06DA29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PROGRMÁTICO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59F8C5A-D6CB-431B-BD70-CEA4CFFF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831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01 – Introdução a Computação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 Personagens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primeiros Computadores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ENIAC, Mark I,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Colossus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Apple I,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Binário e Decimal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Álgebra Booleana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NOT, NAND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 e XNOR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02 – Processar, como 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Processadores Intel e AMD (Principais modelos)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Arquiteturas de Processadores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RISC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Digitais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Multiplexadores e De multiplexadores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6E4A9-24AC-436A-A8EC-CE5D78A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F13-E5B0-4208-935D-29051786BCE7}" type="datetime1">
              <a:rPr lang="pt-BR" smtClean="0"/>
              <a:t>04/08/2022</a:t>
            </a:fld>
            <a:endParaRPr lang="pt-PT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0642098-7DEE-472F-B7D5-91CDF1CC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BD405-4939-4797-8718-4C820EC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7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445D91E-DC02-4A14-9CF0-7E06DA29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PROGRMÁTICO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59F8C5A-D6CB-431B-BD70-CEA4CFFF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03 – Componentes de um computador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Internos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Placa Mãe e seus componentes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Fontes de Alimentação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de memória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Placas de expansão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04 – Como montar ?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Montagem e instalação de computadores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identificação e escolha dos componentes internos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Cuidados na montagem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Checagem Final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05 – E se der defeito, o que fazer?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dos principais problemas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impeza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componentes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desmontagem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de componentes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Reposição de Componentes defeituosos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Montagem pós-conserto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de notebooks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6E4A9-24AC-436A-A8EC-CE5D78A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F13-E5B0-4208-935D-29051786BCE7}" type="datetime1">
              <a:rPr lang="pt-BR" smtClean="0"/>
              <a:t>04/08/2022</a:t>
            </a:fld>
            <a:endParaRPr lang="pt-PT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0642098-7DEE-472F-B7D5-91CDF1CC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BD405-4939-4797-8718-4C820EC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2B02-BFC4-4330-A4EC-F2DB6B5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11705-7091-4A16-8AE5-E65071A9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3FF1C-9213-48AA-926F-7F5DB73F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35E-DF34-4F03-AD63-C447890F9575}" type="datetime1">
              <a:rPr lang="pt-BR" smtClean="0"/>
              <a:t>04/08/2022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018BE-2004-499D-9294-32DC9209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2C815-4D16-49C1-B185-AAF80C11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9</a:t>
            </a:fld>
            <a:endParaRPr lang="pt-PT"/>
          </a:p>
        </p:txBody>
      </p:sp>
      <p:pic>
        <p:nvPicPr>
          <p:cNvPr id="1026" name="Picture 2" descr="RANSOMWARE: O que é e como se proteger ? | MAY.COM ® Conserto de ...">
            <a:extLst>
              <a:ext uri="{FF2B5EF4-FFF2-40B4-BE49-F238E27FC236}">
                <a16:creationId xmlns:a16="http://schemas.microsoft.com/office/drawing/2014/main" id="{6EF225FF-23A0-44F4-8648-E3E39446D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7"/>
          <a:stretch/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9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3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074196"/>
      </a:accent1>
      <a:accent2>
        <a:srgbClr val="498DF1"/>
      </a:accent2>
      <a:accent3>
        <a:srgbClr val="FFFFFF"/>
      </a:accent3>
      <a:accent4>
        <a:srgbClr val="A9CBEE"/>
      </a:accent4>
      <a:accent5>
        <a:srgbClr val="84B2F6"/>
      </a:accent5>
      <a:accent6>
        <a:srgbClr val="9D90A0"/>
      </a:accent6>
      <a:hlink>
        <a:srgbClr val="021127"/>
      </a:hlink>
      <a:folHlink>
        <a:srgbClr val="FFFF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21154</TotalTime>
  <Words>410</Words>
  <Application>Microsoft Office PowerPoint</Application>
  <PresentationFormat>Apresentação na tela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Cambria</vt:lpstr>
      <vt:lpstr>Courier New</vt:lpstr>
      <vt:lpstr>Adjacência</vt:lpstr>
      <vt:lpstr>Arquitetura e Manutenção de Computadores</vt:lpstr>
      <vt:lpstr>Apresentação do PowerPoint</vt:lpstr>
      <vt:lpstr>Apresentação do PowerPoint</vt:lpstr>
      <vt:lpstr>OBJETIVO DA DISCIPLINA</vt:lpstr>
      <vt:lpstr>Apresentação do PowerPoint</vt:lpstr>
      <vt:lpstr>HABILIDADES E COMPETÊNCIAS</vt:lpstr>
      <vt:lpstr>CONTEÚDO PROGRMÁTICO</vt:lpstr>
      <vt:lpstr>CONTEÚDO PROGRMÁTICO</vt:lpstr>
      <vt:lpstr>Apresentação do PowerPoint</vt:lpstr>
      <vt:lpstr>COMO SERÁ A DISCIPLINA</vt:lpstr>
      <vt:lpstr>DISCIPLINA MODULAR</vt:lpstr>
      <vt:lpstr>MÉTODO AVALIATIVO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Jefferson Alencar</dc:creator>
  <cp:lastModifiedBy>Luis Felipe</cp:lastModifiedBy>
  <cp:revision>361</cp:revision>
  <dcterms:created xsi:type="dcterms:W3CDTF">2013-02-27T13:06:01Z</dcterms:created>
  <dcterms:modified xsi:type="dcterms:W3CDTF">2022-08-04T10:44:28Z</dcterms:modified>
</cp:coreProperties>
</file>