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15"/>
  </p:notesMasterIdLst>
  <p:handoutMasterIdLst>
    <p:handoutMasterId r:id="rId16"/>
  </p:handoutMasterIdLst>
  <p:sldIdLst>
    <p:sldId id="267" r:id="rId6"/>
    <p:sldId id="268" r:id="rId7"/>
    <p:sldId id="318" r:id="rId8"/>
    <p:sldId id="275" r:id="rId9"/>
    <p:sldId id="319" r:id="rId10"/>
    <p:sldId id="273" r:id="rId11"/>
    <p:sldId id="320" r:id="rId12"/>
    <p:sldId id="321" r:id="rId13"/>
    <p:sldId id="317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114" d="100"/>
          <a:sy n="114" d="100"/>
        </p:scale>
        <p:origin x="35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03/09/2021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56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55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3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0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368D15-8FA6-4772-A80F-3081AAED2F3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03/09/2021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REPRESENTAÇÕES DE ALGORITMOS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FLUXOGRAMAS e PSEUDOCODIGOS</a:t>
            </a:r>
          </a:p>
        </p:txBody>
      </p:sp>
    </p:spTree>
    <p:extLst>
      <p:ext uri="{BB962C8B-B14F-4D97-AF65-F5344CB8AC3E}">
        <p14:creationId xmlns:p14="http://schemas.microsoft.com/office/powerpoint/2010/main" val="19660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23999" y="1828800"/>
            <a:ext cx="9612561" cy="46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800" dirty="0">
                <a:solidFill>
                  <a:schemeClr val="tx1"/>
                </a:solidFill>
              </a:rPr>
              <a:t>É um tipo de diagrama, uma representação esquemática de um processo ou algoritmo, através de gráficos que ilustram de forma descomplicada a transição de informações entre os elementos que o compõem.</a:t>
            </a:r>
          </a:p>
          <a:p>
            <a:pPr>
              <a:lnSpc>
                <a:spcPct val="12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fluxograma é uma forma padronizada e eficaz para representar os passos lógicos de um determinado processamento.</a:t>
            </a:r>
          </a:p>
          <a:p>
            <a:pPr>
              <a:lnSpc>
                <a:spcPct val="12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o diagrama podemos definir uma sequência de símbolos, com significado bem definido, portanto, sua principal função é a de facilitar a visualização dos passos de um processamento.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334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23999" y="1828800"/>
            <a:ext cx="9468545" cy="46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800" dirty="0"/>
              <a:t>É uma representação gráfica em que formas geométricas diferentes implicam ações (instruções, comandos) distintos;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É mais precisa que a Descrição Narrativa, porém não se preocupa com detalhes de implementação do programa, como o tipo das variáveis utilizadas.</a:t>
            </a:r>
          </a:p>
        </p:txBody>
      </p:sp>
    </p:spTree>
    <p:extLst>
      <p:ext uri="{BB962C8B-B14F-4D97-AF65-F5344CB8AC3E}">
        <p14:creationId xmlns:p14="http://schemas.microsoft.com/office/powerpoint/2010/main" val="36886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400" y="1781448"/>
            <a:ext cx="1863725" cy="4887912"/>
          </a:xfrm>
          <a:noFill/>
        </p:spPr>
      </p:pic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26378" t="37363" r="26898" b="45837"/>
          <a:stretch/>
        </p:blipFill>
        <p:spPr>
          <a:xfrm>
            <a:off x="2941889" y="2132857"/>
            <a:ext cx="8914751" cy="20033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l="26375" t="54200" r="26900" b="27320"/>
          <a:stretch/>
        </p:blipFill>
        <p:spPr>
          <a:xfrm>
            <a:off x="2941887" y="4033665"/>
            <a:ext cx="8914753" cy="2203647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pt-BR" dirty="0"/>
              <a:t>FLUXOGRAMAS</a:t>
            </a:r>
          </a:p>
        </p:txBody>
      </p:sp>
    </p:spTree>
    <p:extLst>
      <p:ext uri="{BB962C8B-B14F-4D97-AF65-F5344CB8AC3E}">
        <p14:creationId xmlns:p14="http://schemas.microsoft.com/office/powerpoint/2010/main" val="123332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604448" cy="1143000"/>
          </a:xfrm>
        </p:spPr>
        <p:txBody>
          <a:bodyPr/>
          <a:lstStyle/>
          <a:p>
            <a:pPr algn="r"/>
            <a:r>
              <a:rPr lang="pt-BR" dirty="0"/>
              <a:t>FLUXOGRAMAS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AB0069-FDF1-4E73-83FB-EAF71AFE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8640"/>
            <a:ext cx="5904656" cy="65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1772816"/>
            <a:ext cx="5148063" cy="47685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600" dirty="0">
                <a:solidFill>
                  <a:schemeClr val="tx1"/>
                </a:solidFill>
              </a:rPr>
              <a:t>É uma forma genérica de escrever um algoritmo, utilizando uma linguagem simples (nativa a quem o escreve, de forma a ser entendida por qualquer pessoa) sem necessidade de conhecer a sintaxe de nenhuma linguagem de programação.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40025" t="49160" r="30575" b="17800"/>
          <a:stretch/>
        </p:blipFill>
        <p:spPr>
          <a:xfrm>
            <a:off x="6672064" y="2060848"/>
            <a:ext cx="5358847" cy="37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1772816"/>
            <a:ext cx="9289032" cy="47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É rico em detalhes, como a definição dos tipos das variáveis usadas no algoritmo.</a:t>
            </a:r>
            <a:endParaRPr lang="pt-BR" sz="2600" dirty="0">
              <a:solidFill>
                <a:schemeClr val="tx1"/>
              </a:solidFill>
            </a:endParaRP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34F4D6-D3B8-485A-B3BA-8E9A327C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1" y="3140967"/>
            <a:ext cx="8279447" cy="33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0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3EDBFD-321C-4B0C-9459-A0A82288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869762"/>
            <a:ext cx="8441625" cy="45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-42816"/>
            <a:ext cx="10972800" cy="11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ATIVIDADE</a:t>
            </a:r>
          </a:p>
        </p:txBody>
      </p:sp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160141"/>
            <a:ext cx="11182598" cy="54306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800" b="1" dirty="0"/>
              <a:t>Faça os algoritmos abaixo usando fluxogramas e pseudocódigo.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dirty="0"/>
              <a:t>01 - Escreva um algoritmo para ler um valor (do teclado) e escrever (na tela) o seu antecessor.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dirty="0"/>
              <a:t>02 - Crie um algoritmo que receba 2 números e informe qual o maior entre eles.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dirty="0"/>
              <a:t>03 - Escreva um algoritmo para ler as dimensões de um retângulo (base e altura), calcular e escrever a área do retângulo.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dirty="0"/>
              <a:t>04 - Faça um algoritmo que leia a idade de uma pessoa expressa em anos, meses e dias e mostre-a expressa em dias. Leve em consideração o ano com 365 dias e o mês com 30. (</a:t>
            </a:r>
            <a:r>
              <a:rPr lang="pt-BR" dirty="0" err="1"/>
              <a:t>Ex</a:t>
            </a:r>
            <a:r>
              <a:rPr lang="pt-BR" dirty="0"/>
              <a:t>: 3 anos, 2 meses e 15 dias = 1170 dias.)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dirty="0"/>
              <a:t>05 - Escreva um algoritmo para ler o salário mensal atual de um funcionário e o percentual de reajuste. Calcular e escrever o valor do novo salário. </a:t>
            </a:r>
          </a:p>
        </p:txBody>
      </p:sp>
    </p:spTree>
    <p:extLst>
      <p:ext uri="{BB962C8B-B14F-4D97-AF65-F5344CB8AC3E}">
        <p14:creationId xmlns:p14="http://schemas.microsoft.com/office/powerpoint/2010/main" val="425976561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1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2CFCE87-E5B9-4C7A-8CF5-54F5B7BA56CB}" vid="{7DC36EFC-D43D-4551-8E64-1587E746B8D0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356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Candara</vt:lpstr>
      <vt:lpstr>Consolas</vt:lpstr>
      <vt:lpstr>Computador Técnico 16x9</vt:lpstr>
      <vt:lpstr>Tema1</vt:lpstr>
      <vt:lpstr>REPRESENTAÇÕES DE ALGORITMOS</vt:lpstr>
      <vt:lpstr>FLUXOGRAMAS</vt:lpstr>
      <vt:lpstr>FLUXOGRAMAS</vt:lpstr>
      <vt:lpstr>FLUXOGRAMAS</vt:lpstr>
      <vt:lpstr>FLUXOGRAMAS</vt:lpstr>
      <vt:lpstr>PSEUDOCÓDIGOS</vt:lpstr>
      <vt:lpstr>PSEUDOCÓDIGOS</vt:lpstr>
      <vt:lpstr>PSEUDOCÓDIGOS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2017-09-03T22:21:15Z</dcterms:created>
  <dcterms:modified xsi:type="dcterms:W3CDTF">2021-09-03T13:54:29Z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