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27"/>
  </p:notesMasterIdLst>
  <p:handoutMasterIdLst>
    <p:handoutMasterId r:id="rId28"/>
  </p:handoutMasterIdLst>
  <p:sldIdLst>
    <p:sldId id="267" r:id="rId6"/>
    <p:sldId id="268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278" r:id="rId21"/>
    <p:sldId id="279" r:id="rId22"/>
    <p:sldId id="280" r:id="rId23"/>
    <p:sldId id="281" r:id="rId24"/>
    <p:sldId id="282" r:id="rId25"/>
    <p:sldId id="317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59" d="100"/>
          <a:sy n="59" d="100"/>
        </p:scale>
        <p:origin x="78" y="13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09/11/2021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256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55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3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0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9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9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47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B368D15-8FA6-4772-A80F-3081AAED2F3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09/11/2021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PYTHON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INSTALAÇÃO DE AMBIENTE DO PYTHON E PRIMEIROS CODIGOS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6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8" y="241378"/>
            <a:ext cx="10921573" cy="955374"/>
          </a:xfrm>
        </p:spPr>
        <p:txBody>
          <a:bodyPr>
            <a:normAutofit/>
          </a:bodyPr>
          <a:lstStyle/>
          <a:p>
            <a:r>
              <a:rPr lang="pt-BR" dirty="0"/>
              <a:t>Instalação concluída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14D665-BF7F-4D61-B1FC-B90C07A57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20" t="21685" r="25896" b="25397"/>
          <a:stretch/>
        </p:blipFill>
        <p:spPr>
          <a:xfrm>
            <a:off x="1666727" y="1499457"/>
            <a:ext cx="8075053" cy="49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8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13001-F09C-41B2-81AB-84D0CC27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 IDE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506C3-7CB1-45BC-BBA5-3CC4DA30D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70C16877-EE42-4A8F-8695-2F243A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3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8" y="241378"/>
            <a:ext cx="10921573" cy="1315414"/>
          </a:xfrm>
        </p:spPr>
        <p:txBody>
          <a:bodyPr>
            <a:normAutofit fontScale="90000"/>
          </a:bodyPr>
          <a:lstStyle/>
          <a:p>
            <a:r>
              <a:rPr lang="pt-BR" dirty="0"/>
              <a:t>VISUAL STUDIO CODE</a:t>
            </a:r>
            <a:br>
              <a:rPr lang="pt-BR" dirty="0"/>
            </a:br>
            <a:r>
              <a:rPr lang="pt-BR" dirty="0"/>
              <a:t>Abra o editor Visual Studio </a:t>
            </a:r>
            <a:br>
              <a:rPr lang="pt-BR" dirty="0"/>
            </a:br>
            <a:r>
              <a:rPr lang="pt-BR" dirty="0"/>
              <a:t>Va para o ambiente de extensões 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8FF3BDD4-CA20-4FFA-9E0E-28A4B8CC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13" y="1854889"/>
            <a:ext cx="8976573" cy="475230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5EAB3BC-DBEB-4C0A-90B1-8C8FBDD34CF1}"/>
              </a:ext>
            </a:extLst>
          </p:cNvPr>
          <p:cNvSpPr/>
          <p:nvPr/>
        </p:nvSpPr>
        <p:spPr>
          <a:xfrm>
            <a:off x="1347472" y="3145664"/>
            <a:ext cx="2786645" cy="566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4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8" y="241377"/>
            <a:ext cx="10921573" cy="1741967"/>
          </a:xfrm>
        </p:spPr>
        <p:txBody>
          <a:bodyPr>
            <a:normAutofit fontScale="90000"/>
          </a:bodyPr>
          <a:lstStyle/>
          <a:p>
            <a:r>
              <a:rPr lang="pt-BR" dirty="0"/>
              <a:t>Em extensões, pesquise Python no lugar sublinhado.</a:t>
            </a:r>
            <a:br>
              <a:rPr lang="pt-BR" dirty="0"/>
            </a:br>
            <a:r>
              <a:rPr lang="pt-BR" dirty="0"/>
              <a:t>Instale a extensão da Microsoft!</a:t>
            </a:r>
            <a:br>
              <a:rPr lang="pt-BR" dirty="0"/>
            </a:br>
            <a:r>
              <a:rPr lang="pt-BR" dirty="0"/>
              <a:t>Clique em </a:t>
            </a:r>
            <a:r>
              <a:rPr lang="pt-BR" dirty="0" err="1"/>
              <a:t>Install</a:t>
            </a:r>
            <a:r>
              <a:rPr lang="pt-BR" dirty="0"/>
              <a:t> para iniciar a instalação.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BF9215-B42D-45D7-BF08-5F40B41C6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749380" y="1983345"/>
            <a:ext cx="8693240" cy="473310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13DC2F9-EDF2-40FD-B33C-D821A4F92985}"/>
              </a:ext>
            </a:extLst>
          </p:cNvPr>
          <p:cNvCxnSpPr/>
          <p:nvPr/>
        </p:nvCxnSpPr>
        <p:spPr>
          <a:xfrm>
            <a:off x="2125014" y="2550017"/>
            <a:ext cx="9659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35E9C1A-D000-4749-B019-10B4A5F59CD8}"/>
              </a:ext>
            </a:extLst>
          </p:cNvPr>
          <p:cNvCxnSpPr>
            <a:cxnSpLocks/>
          </p:cNvCxnSpPr>
          <p:nvPr/>
        </p:nvCxnSpPr>
        <p:spPr>
          <a:xfrm>
            <a:off x="4584879" y="2846231"/>
            <a:ext cx="6568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6A10E78-F491-445D-AA58-611E37AD7DCE}"/>
              </a:ext>
            </a:extLst>
          </p:cNvPr>
          <p:cNvCxnSpPr>
            <a:cxnSpLocks/>
          </p:cNvCxnSpPr>
          <p:nvPr/>
        </p:nvCxnSpPr>
        <p:spPr>
          <a:xfrm>
            <a:off x="5241701" y="3309870"/>
            <a:ext cx="4250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6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8" y="241377"/>
            <a:ext cx="10921573" cy="955375"/>
          </a:xfrm>
        </p:spPr>
        <p:txBody>
          <a:bodyPr>
            <a:normAutofit/>
          </a:bodyPr>
          <a:lstStyle/>
          <a:p>
            <a:r>
              <a:rPr lang="pt-BR" dirty="0"/>
              <a:t>IDE já pronta para uso!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71AF66-EEFB-4F3D-9CDE-5DBE2098A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539405" y="1492955"/>
            <a:ext cx="9113190" cy="51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13001-F09C-41B2-81AB-84D0CC27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 PYTHON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506C3-7CB1-45BC-BBA5-3CC4DA30D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70C16877-EE42-4A8F-8695-2F243A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3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638E33-322F-4779-B427-28BB43BE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00992"/>
            <a:ext cx="9905999" cy="354171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FEE1AC-F6D5-47D0-862F-18A13805B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1" t="11847" r="59552" b="66954"/>
          <a:stretch/>
        </p:blipFill>
        <p:spPr>
          <a:xfrm>
            <a:off x="1631504" y="1000222"/>
            <a:ext cx="8282818" cy="4733033"/>
          </a:xfrm>
          <a:prstGeom prst="rect">
            <a:avLst/>
          </a:prstGeom>
        </p:spPr>
      </p:pic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B2C020CB-DC7E-4C7B-8E58-1E143A3F1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6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5F0F0-B41C-4FBF-AD77-6B912537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755347-0E11-4958-B4A5-0673554F8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0" t="12564" r="63450" b="71841"/>
          <a:stretch/>
        </p:blipFill>
        <p:spPr>
          <a:xfrm>
            <a:off x="2084262" y="1484784"/>
            <a:ext cx="8023476" cy="4268900"/>
          </a:xfrm>
          <a:prstGeom prst="rect">
            <a:avLst/>
          </a:prstGeom>
        </p:spPr>
      </p:pic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00778F8D-316E-481E-95D3-81DA6E41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CA42F-7C6B-4830-B1AE-93122542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5EBF94-B743-4FE8-A196-ED1A66FB0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8" t="13315" r="63767" b="71842"/>
          <a:stretch/>
        </p:blipFill>
        <p:spPr>
          <a:xfrm>
            <a:off x="1991544" y="1268760"/>
            <a:ext cx="8280920" cy="4166830"/>
          </a:xfrm>
          <a:prstGeom prst="rect">
            <a:avLst/>
          </a:prstGeom>
        </p:spPr>
      </p:pic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65083944-E947-488F-BE3E-56AB74105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72844-6A43-4DE0-A86B-EAB93553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75C244-660C-4029-BC78-B64A266D0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2" t="32793" r="62289" b="52301"/>
          <a:stretch/>
        </p:blipFill>
        <p:spPr>
          <a:xfrm>
            <a:off x="1847528" y="1412776"/>
            <a:ext cx="8117961" cy="3744416"/>
          </a:xfrm>
          <a:prstGeom prst="rect">
            <a:avLst/>
          </a:prstGeom>
        </p:spPr>
      </p:pic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590D492E-8D92-46DC-85BC-43246CD13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4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828800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O laço para, também conhecido como laço contado, tem uma estrutura muito específica a para determinar seu critério de parada, ou seja, a sua expressão lógica. Ele tem em sua estrutura uma variável chamada de contador que é inicializada, atualizada e testada de acordo com o que é informado na primeira linha de definição do laço.</a:t>
            </a:r>
          </a:p>
        </p:txBody>
      </p:sp>
    </p:spTree>
    <p:extLst>
      <p:ext uri="{BB962C8B-B14F-4D97-AF65-F5344CB8AC3E}">
        <p14:creationId xmlns:p14="http://schemas.microsoft.com/office/powerpoint/2010/main" val="283340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B5FEE-69C4-4B19-9BC8-EB854072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BBEE59-2BBF-4C13-AB01-2E8058854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2" t="12752" r="60176" b="72781"/>
          <a:stretch/>
        </p:blipFill>
        <p:spPr>
          <a:xfrm>
            <a:off x="1919536" y="1412776"/>
            <a:ext cx="8359289" cy="3672408"/>
          </a:xfrm>
          <a:prstGeom prst="rect">
            <a:avLst/>
          </a:prstGeom>
        </p:spPr>
      </p:pic>
      <p:pic>
        <p:nvPicPr>
          <p:cNvPr id="4" name="Picture 2" descr="Resultado de imagem para NUMEROS BINARIOS PNG">
            <a:extLst>
              <a:ext uri="{FF2B5EF4-FFF2-40B4-BE49-F238E27FC236}">
                <a16:creationId xmlns:a16="http://schemas.microsoft.com/office/drawing/2014/main" id="{20A067AE-CCB3-4CE7-8729-DA661E52D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8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-42816"/>
            <a:ext cx="10972800" cy="11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ATIVIDADE</a:t>
            </a:r>
          </a:p>
        </p:txBody>
      </p:sp>
      <p:pic>
        <p:nvPicPr>
          <p:cNvPr id="7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6"/>
          <p:cNvSpPr>
            <a:spLocks noGrp="1"/>
          </p:cNvSpPr>
          <p:nvPr>
            <p:ph idx="1"/>
          </p:nvPr>
        </p:nvSpPr>
        <p:spPr>
          <a:xfrm>
            <a:off x="609600" y="1160141"/>
            <a:ext cx="11182598" cy="54306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2800" b="1" dirty="0"/>
              <a:t>Faça os algoritmos abaixo usando PYTHON.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01ª) Receber dois valores e mostrar na tela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02ª) Calcular a soma de dois valores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03ª) Calcular a media de três notas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04ª) Receber um nome, seu endereço, sua idade e seu peso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2597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CONFIGURANDO SEU AMBIENTE PYTHON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828800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Python difere um pouco em sistemas operacionais distintos, portanto, você deverá ter algumas considerações em mente. Veremos aqui duas versões importantes de Python atualmente em uso, e apresentaremos os passos para configurar Python em seu sistema.</a:t>
            </a:r>
          </a:p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endParaRPr lang="pt-BR" sz="2800" spc="-5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697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PYTHON2 E PYTHON3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828800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800" spc="-5" dirty="0">
                <a:latin typeface="Arial MT"/>
              </a:rPr>
              <a:t>Atualmente, duas versões de Python estão disponíveis: Python 2 e Python 3, a mais recente. </a:t>
            </a:r>
          </a:p>
          <a:p>
            <a:pPr marL="0" indent="0" algn="just">
              <a:buNone/>
            </a:pPr>
            <a:r>
              <a:rPr lang="pt-BR" sz="2800" spc="-5" dirty="0">
                <a:latin typeface="Arial MT"/>
              </a:rPr>
              <a:t>Se as duas versões estiverem instaladas em seu sistema ou se precisar instalar Python, instale Python 3. </a:t>
            </a:r>
          </a:p>
          <a:p>
            <a:pPr marL="0" indent="0" algn="just">
              <a:buNone/>
            </a:pPr>
            <a:r>
              <a:rPr lang="pt-BR" sz="2800" spc="-5" dirty="0">
                <a:latin typeface="Arial MT"/>
              </a:rPr>
              <a:t>Se Python 2 for a única versão em seu sistema e você prefira escrever código de imediato em vez de instalar Python, poderá começar com Python 2. </a:t>
            </a:r>
          </a:p>
          <a:p>
            <a:pPr marL="0" indent="0" algn="just">
              <a:buNone/>
            </a:pPr>
            <a:r>
              <a:rPr lang="pt-BR" sz="2800" spc="-5" dirty="0">
                <a:latin typeface="Arial MT"/>
              </a:rPr>
              <a:t>Porém, quanto antes fizer o upgrade para Python 3, melhor será, pois você estará trabalhando com a versão mais recente.</a:t>
            </a:r>
          </a:p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endParaRPr lang="pt-BR" sz="2800" spc="-5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492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457200"/>
            <a:ext cx="10332640" cy="1143000"/>
          </a:xfrm>
        </p:spPr>
        <p:txBody>
          <a:bodyPr>
            <a:normAutofit/>
          </a:bodyPr>
          <a:lstStyle/>
          <a:p>
            <a:r>
              <a:rPr lang="pt-BR" sz="4000" dirty="0"/>
              <a:t>PYTHON NO WINDOWS</a:t>
            </a:r>
          </a:p>
        </p:txBody>
      </p:sp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360" y="1828800"/>
            <a:ext cx="10571458" cy="48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O Windows nem sempre vem com Python, portanto, é provável que você vá precisar fazer download e instalá-lo e, então, fazer download e instalar um editor de texto.</a:t>
            </a:r>
          </a:p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endParaRPr lang="pt-BR" sz="2800" spc="-5" dirty="0">
              <a:latin typeface="Arial MT"/>
            </a:endParaRPr>
          </a:p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Em primeiro lugar, verifique se Python está instalado em seu sistema.</a:t>
            </a:r>
          </a:p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Acesse o terminal de seu computador, para acessar, digite, CMD ou               Prompt de Comando na área de pesquisa do seu dispositivo.</a:t>
            </a:r>
          </a:p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Ao acessar o terminal, digite </a:t>
            </a:r>
            <a:r>
              <a:rPr lang="pt-BR" sz="2800" spc="-5" dirty="0" err="1">
                <a:latin typeface="Arial MT"/>
              </a:rPr>
              <a:t>python</a:t>
            </a:r>
            <a:r>
              <a:rPr lang="pt-BR" sz="2800" spc="-5" dirty="0">
                <a:latin typeface="Arial MT"/>
              </a:rPr>
              <a:t>, se, logo após aparecer uma mensagem informando o nome </a:t>
            </a:r>
            <a:r>
              <a:rPr lang="pt-BR" sz="2800" spc="-5" dirty="0" err="1">
                <a:latin typeface="Arial MT"/>
              </a:rPr>
              <a:t>python</a:t>
            </a:r>
            <a:r>
              <a:rPr lang="pt-BR" sz="2800" spc="-5" dirty="0">
                <a:latin typeface="Arial MT"/>
              </a:rPr>
              <a:t> e a versão, você já tem o </a:t>
            </a:r>
            <a:r>
              <a:rPr lang="pt-BR" sz="2800" spc="-5" dirty="0" err="1">
                <a:latin typeface="Arial MT"/>
              </a:rPr>
              <a:t>python</a:t>
            </a:r>
            <a:r>
              <a:rPr lang="pt-BR" sz="2800" spc="-5" dirty="0">
                <a:latin typeface="Arial MT"/>
              </a:rPr>
              <a:t> instalado.</a:t>
            </a:r>
          </a:p>
          <a:p>
            <a:pPr marL="0" marR="6985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pt-BR" sz="2800" spc="-5" dirty="0">
                <a:latin typeface="Arial MT"/>
              </a:rPr>
              <a:t>Caso contrario acesse a plataforma </a:t>
            </a:r>
            <a:r>
              <a:rPr lang="pt-BR" sz="2800" spc="-5" dirty="0">
                <a:latin typeface="Arial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</a:t>
            </a:r>
            <a:r>
              <a:rPr lang="pt-BR" sz="2800" spc="-5" dirty="0">
                <a:latin typeface="Arial MT"/>
              </a:rPr>
              <a:t> para baixar.</a:t>
            </a:r>
          </a:p>
        </p:txBody>
      </p:sp>
    </p:spTree>
    <p:extLst>
      <p:ext uri="{BB962C8B-B14F-4D97-AF65-F5344CB8AC3E}">
        <p14:creationId xmlns:p14="http://schemas.microsoft.com/office/powerpoint/2010/main" val="32546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19" y="457200"/>
            <a:ext cx="10921573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Faça o download da versão mais recente e estável!</a:t>
            </a:r>
            <a:br>
              <a:rPr lang="pt-BR" dirty="0"/>
            </a:br>
            <a:r>
              <a:rPr lang="pt-BR" dirty="0"/>
              <a:t>clique na parte circulada.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A403C8-6A8C-4F34-A447-A2C75B862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4" t="-34" r="26405" b="17528"/>
          <a:stretch/>
        </p:blipFill>
        <p:spPr>
          <a:xfrm>
            <a:off x="503019" y="1580527"/>
            <a:ext cx="8971745" cy="5019542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9D357FF1-1A41-4B35-B5E0-2E7761F6407C}"/>
              </a:ext>
            </a:extLst>
          </p:cNvPr>
          <p:cNvSpPr/>
          <p:nvPr/>
        </p:nvSpPr>
        <p:spPr>
          <a:xfrm>
            <a:off x="1199456" y="3817918"/>
            <a:ext cx="2691685" cy="296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51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19" y="457200"/>
            <a:ext cx="10921573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Será destinado a outra página.</a:t>
            </a:r>
            <a:br>
              <a:rPr lang="pt-BR" dirty="0"/>
            </a:br>
            <a:r>
              <a:rPr lang="pt-BR" dirty="0"/>
              <a:t>Na seção Files você irá realizar download do arquivo que tem em sua descrição recomendado.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2968C3-8BDF-4804-93EA-C3ABE0AF1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4" t="22858" r="5335" b="18978"/>
          <a:stretch/>
        </p:blipFill>
        <p:spPr>
          <a:xfrm>
            <a:off x="1337255" y="1889974"/>
            <a:ext cx="9517488" cy="470188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32E21D2F-8BFF-4CC6-942D-819A9C630F98}"/>
              </a:ext>
            </a:extLst>
          </p:cNvPr>
          <p:cNvSpPr/>
          <p:nvPr/>
        </p:nvSpPr>
        <p:spPr>
          <a:xfrm>
            <a:off x="1506829" y="5628068"/>
            <a:ext cx="5924282" cy="6439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08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8" y="260648"/>
            <a:ext cx="10921573" cy="2035696"/>
          </a:xfrm>
        </p:spPr>
        <p:txBody>
          <a:bodyPr>
            <a:normAutofit fontScale="90000"/>
          </a:bodyPr>
          <a:lstStyle/>
          <a:p>
            <a:r>
              <a:rPr lang="pt-BR" dirty="0"/>
              <a:t>Após baixar o arquivo, execute-o como administrador!</a:t>
            </a:r>
            <a:br>
              <a:rPr lang="pt-BR" dirty="0"/>
            </a:br>
            <a:r>
              <a:rPr lang="pt-BR" dirty="0"/>
              <a:t>Na instalação marque as duas caixas como na figura abaixo:</a:t>
            </a:r>
            <a:br>
              <a:rPr lang="pt-BR" dirty="0"/>
            </a:br>
            <a:r>
              <a:rPr lang="pt-BR" dirty="0"/>
              <a:t>E clique em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Now</a:t>
            </a:r>
            <a:r>
              <a:rPr lang="pt-BR" dirty="0"/>
              <a:t> para realizar instalação.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D7E0A8-9D92-41BF-B93E-FA992D575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80" t="21395" r="25634" b="25434"/>
          <a:stretch/>
        </p:blipFill>
        <p:spPr>
          <a:xfrm>
            <a:off x="1775520" y="2325249"/>
            <a:ext cx="8163081" cy="44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NUMEROS BINARIOS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57"/>
          <a:stretch/>
        </p:blipFill>
        <p:spPr bwMode="auto">
          <a:xfrm>
            <a:off x="10906817" y="20316"/>
            <a:ext cx="1296144" cy="492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29C3494-47B5-4495-9206-A423E6A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68" y="241378"/>
            <a:ext cx="10921573" cy="955374"/>
          </a:xfrm>
        </p:spPr>
        <p:txBody>
          <a:bodyPr>
            <a:normAutofit/>
          </a:bodyPr>
          <a:lstStyle/>
          <a:p>
            <a:r>
              <a:rPr lang="pt-BR" dirty="0"/>
              <a:t>Instalação em progresso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137430-0227-4801-A5DF-5917AC2D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506111"/>
            <a:ext cx="8756649" cy="51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1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2CFCE87-E5B9-4C7A-8CF5-54F5B7BA56CB}" vid="{7DC36EFC-D43D-4551-8E64-1587E746B8D0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507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Candara</vt:lpstr>
      <vt:lpstr>Consolas</vt:lpstr>
      <vt:lpstr>Times New Roman</vt:lpstr>
      <vt:lpstr>Computador Técnico 16x9</vt:lpstr>
      <vt:lpstr>Tema1</vt:lpstr>
      <vt:lpstr>INTRODUÇÃO AO PYTHON</vt:lpstr>
      <vt:lpstr>INTRODUÇÃO</vt:lpstr>
      <vt:lpstr>CONFIGURANDO SEU AMBIENTE PYTHON</vt:lpstr>
      <vt:lpstr>PYTHON2 E PYTHON3</vt:lpstr>
      <vt:lpstr>PYTHON NO WINDOWS</vt:lpstr>
      <vt:lpstr>Faça o download da versão mais recente e estável! clique na parte circulada.</vt:lpstr>
      <vt:lpstr>Será destinado a outra página. Na seção Files você irá realizar download do arquivo que tem em sua descrição recomendado.</vt:lpstr>
      <vt:lpstr>Após baixar o arquivo, execute-o como administrador! Na instalação marque as duas caixas como na figura abaixo: E clique em Install Now para realizar instalação.</vt:lpstr>
      <vt:lpstr>Instalação em progresso</vt:lpstr>
      <vt:lpstr>Instalação concluída</vt:lpstr>
      <vt:lpstr>CONFIGURAÇÃO DE IDE</vt:lpstr>
      <vt:lpstr>VISUAL STUDIO CODE Abra o editor Visual Studio  Va para o ambiente de extensões </vt:lpstr>
      <vt:lpstr>Em extensões, pesquise Python no lugar sublinhado. Instale a extensão da Microsoft! Clique em Install para iniciar a instalação. </vt:lpstr>
      <vt:lpstr>IDE já pronta para uso!</vt:lpstr>
      <vt:lpstr>PRATICANDO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2017-09-03T22:21:15Z</dcterms:created>
  <dcterms:modified xsi:type="dcterms:W3CDTF">2021-11-09T12:00:29Z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