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6858000" cx="12192000"/>
  <p:notesSz cx="6858000" cy="9144000"/>
  <p:embeddedFontLst>
    <p:embeddedFont>
      <p:font typeface="Source Serif Pro"/>
      <p:regular r:id="rId22"/>
      <p:bold r:id="rId23"/>
      <p:italic r:id="rId24"/>
      <p:boldItalic r:id="rId25"/>
    </p:embeddedFont>
    <p:embeddedFont>
      <p:font typeface="Candar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http://customooxmlschemas.google.com/">
      <go:slidesCustomData xmlns:go="http://customooxmlschemas.google.com/" r:id="rId30" roundtripDataSignature="AMtx7mgmrmslWXFpsomVLl2DMhYik5Dg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SourceSerifPro-regular.fntdata"/><Relationship Id="rId21" Type="http://schemas.openxmlformats.org/officeDocument/2006/relationships/slide" Target="slides/slide14.xml"/><Relationship Id="rId24" Type="http://schemas.openxmlformats.org/officeDocument/2006/relationships/font" Target="fonts/SourceSerifPro-italic.fntdata"/><Relationship Id="rId23" Type="http://schemas.openxmlformats.org/officeDocument/2006/relationships/font" Target="fonts/SourceSerifPro-bold.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Candara-regular.fntdata"/><Relationship Id="rId25" Type="http://schemas.openxmlformats.org/officeDocument/2006/relationships/font" Target="fonts/SourceSerifPro-boldItalic.fntdata"/><Relationship Id="rId28" Type="http://schemas.openxmlformats.org/officeDocument/2006/relationships/font" Target="fonts/Candara-italic.fntdata"/><Relationship Id="rId27" Type="http://schemas.openxmlformats.org/officeDocument/2006/relationships/font" Target="fonts/Candara-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Candara-bold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indent="-228600" lvl="1" marL="9144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2pPr>
            <a:lvl3pPr indent="-228600" lvl="2" marL="13716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3pPr>
            <a:lvl4pPr indent="-228600" lvl="3" marL="18288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4pPr>
            <a:lvl5pPr indent="-228600" lvl="4" marL="22860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5pPr>
            <a:lvl6pPr indent="-228600" lvl="5" marL="27432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6pPr>
            <a:lvl7pPr indent="-228600" lvl="6" marL="32004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7pPr>
            <a:lvl8pPr indent="-228600" lvl="7" marL="36576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8pPr>
            <a:lvl9pPr indent="-228600" lvl="8" marL="411480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Candara"/>
                <a:ea typeface="Candara"/>
                <a:cs typeface="Candara"/>
                <a:sym typeface="Candara"/>
              </a:rPr>
              <a:t>‹#›</a:t>
            </a:fld>
            <a:endParaRPr b="0" i="0" sz="1200" u="none" cap="none" strike="noStrike">
              <a:solidFill>
                <a:schemeClr val="dk1"/>
              </a:solidFill>
              <a:latin typeface="Candara"/>
              <a:ea typeface="Candara"/>
              <a:cs typeface="Candara"/>
              <a:sym typeface="Candar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5686c8e223_2_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15686c8e223_2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5686c8e223_2_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5686c8e223_2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5686c8e223_2_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15686c8e223_2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5686c8e223_2_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15686c8e223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5686c8e223_2_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15686c8e223_2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1"/>
          <p:cNvSpPr/>
          <p:nvPr/>
        </p:nvSpPr>
        <p:spPr>
          <a:xfrm>
            <a:off x="0" y="2825016"/>
            <a:ext cx="12188952" cy="3180930"/>
          </a:xfrm>
          <a:prstGeom prst="rect">
            <a:avLst/>
          </a:prstGeom>
          <a:solidFill>
            <a:srgbClr val="262626">
              <a:alpha val="7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7" name="Google Shape;17;p11"/>
          <p:cNvSpPr/>
          <p:nvPr/>
        </p:nvSpPr>
        <p:spPr>
          <a:xfrm>
            <a:off x="0" y="3075709"/>
            <a:ext cx="12188952" cy="263929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8" name="Google Shape;18;p11"/>
          <p:cNvSpPr txBox="1"/>
          <p:nvPr>
            <p:ph type="ctrTitle"/>
          </p:nvPr>
        </p:nvSpPr>
        <p:spPr>
          <a:xfrm>
            <a:off x="1066800" y="3165763"/>
            <a:ext cx="10058400" cy="1711037"/>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subTitle"/>
          </p:nvPr>
        </p:nvSpPr>
        <p:spPr>
          <a:xfrm>
            <a:off x="1066800" y="4953000"/>
            <a:ext cx="100584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lvl="1" algn="ctr">
              <a:lnSpc>
                <a:spcPct val="90000"/>
              </a:lnSpc>
              <a:spcBef>
                <a:spcPts val="10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9" name="Shape 69"/>
        <p:cNvGrpSpPr/>
        <p:nvPr/>
      </p:nvGrpSpPr>
      <p:grpSpPr>
        <a:xfrm>
          <a:off x="0" y="0"/>
          <a:ext cx="0" cy="0"/>
          <a:chOff x="0" y="0"/>
          <a:chExt cx="0" cy="0"/>
        </a:xfrm>
      </p:grpSpPr>
      <p:sp>
        <p:nvSpPr>
          <p:cNvPr id="70" name="Google Shape;70;p22"/>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2"/>
          <p:cNvSpPr txBox="1"/>
          <p:nvPr>
            <p:ph idx="1" type="body"/>
          </p:nvPr>
        </p:nvSpPr>
        <p:spPr>
          <a:xfrm rot="5400000">
            <a:off x="3962400" y="-609600"/>
            <a:ext cx="4267200" cy="9144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72" name="Google Shape;72;p22"/>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5" name="Shape 75"/>
        <p:cNvGrpSpPr/>
        <p:nvPr/>
      </p:nvGrpSpPr>
      <p:grpSpPr>
        <a:xfrm>
          <a:off x="0" y="0"/>
          <a:ext cx="0" cy="0"/>
          <a:chOff x="0" y="0"/>
          <a:chExt cx="0" cy="0"/>
        </a:xfrm>
      </p:grpSpPr>
      <p:sp>
        <p:nvSpPr>
          <p:cNvPr id="76" name="Google Shape;76;p23"/>
          <p:cNvSpPr txBox="1"/>
          <p:nvPr>
            <p:ph type="title"/>
          </p:nvPr>
        </p:nvSpPr>
        <p:spPr>
          <a:xfrm rot="5400000">
            <a:off x="6877049" y="2305050"/>
            <a:ext cx="5638801" cy="19431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3"/>
          <p:cNvSpPr txBox="1"/>
          <p:nvPr>
            <p:ph idx="1" type="body"/>
          </p:nvPr>
        </p:nvSpPr>
        <p:spPr>
          <a:xfrm rot="5400000">
            <a:off x="2228850" y="-247650"/>
            <a:ext cx="5638801" cy="70485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78" name="Google Shape;78;p23"/>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87" name="Shape 87"/>
        <p:cNvGrpSpPr/>
        <p:nvPr/>
      </p:nvGrpSpPr>
      <p:grpSpPr>
        <a:xfrm>
          <a:off x="0" y="0"/>
          <a:ext cx="0" cy="0"/>
          <a:chOff x="0" y="0"/>
          <a:chExt cx="0" cy="0"/>
        </a:xfrm>
      </p:grpSpPr>
      <p:sp>
        <p:nvSpPr>
          <p:cNvPr id="88" name="Google Shape;88;p14"/>
          <p:cNvSpPr txBox="1"/>
          <p:nvPr>
            <p:ph type="title"/>
          </p:nvPr>
        </p:nvSpPr>
        <p:spPr>
          <a:xfrm>
            <a:off x="609600" y="277814"/>
            <a:ext cx="10972800" cy="11398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4"/>
          <p:cNvSpPr txBox="1"/>
          <p:nvPr>
            <p:ph idx="1" type="body"/>
          </p:nvPr>
        </p:nvSpPr>
        <p:spPr>
          <a:xfrm>
            <a:off x="609600" y="1600201"/>
            <a:ext cx="5384800" cy="453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90" name="Google Shape;90;p14"/>
          <p:cNvSpPr txBox="1"/>
          <p:nvPr>
            <p:ph idx="2" type="body"/>
          </p:nvPr>
        </p:nvSpPr>
        <p:spPr>
          <a:xfrm>
            <a:off x="6197600" y="1600201"/>
            <a:ext cx="5384800" cy="453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91" name="Google Shape;91;p14"/>
          <p:cNvSpPr txBox="1"/>
          <p:nvPr>
            <p:ph idx="10" type="dt"/>
          </p:nvPr>
        </p:nvSpPr>
        <p:spPr>
          <a:xfrm>
            <a:off x="609600" y="6243638"/>
            <a:ext cx="2844800" cy="4572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1" type="ftr"/>
          </p:nvPr>
        </p:nvSpPr>
        <p:spPr>
          <a:xfrm>
            <a:off x="4165600" y="6248400"/>
            <a:ext cx="3860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2" type="sldNum"/>
          </p:nvPr>
        </p:nvSpPr>
        <p:spPr>
          <a:xfrm>
            <a:off x="8737600" y="6243638"/>
            <a:ext cx="2844800" cy="457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800" u="none" cap="none" strike="noStrike">
                <a:solidFill>
                  <a:srgbClr val="D8D8D8"/>
                </a:solidFill>
                <a:latin typeface="Candara"/>
                <a:ea typeface="Candara"/>
                <a:cs typeface="Candara"/>
                <a:sym typeface="Candara"/>
              </a:defRPr>
            </a:lvl1pPr>
            <a:lvl2pPr indent="0" lvl="1" marL="0" algn="r">
              <a:spcBef>
                <a:spcPts val="0"/>
              </a:spcBef>
              <a:buNone/>
              <a:defRPr b="0" i="0" sz="800" u="none" cap="none" strike="noStrike">
                <a:solidFill>
                  <a:srgbClr val="D8D8D8"/>
                </a:solidFill>
                <a:latin typeface="Candara"/>
                <a:ea typeface="Candara"/>
                <a:cs typeface="Candara"/>
                <a:sym typeface="Candara"/>
              </a:defRPr>
            </a:lvl2pPr>
            <a:lvl3pPr indent="0" lvl="2" marL="0" algn="r">
              <a:spcBef>
                <a:spcPts val="0"/>
              </a:spcBef>
              <a:buNone/>
              <a:defRPr b="0" i="0" sz="800" u="none" cap="none" strike="noStrike">
                <a:solidFill>
                  <a:srgbClr val="D8D8D8"/>
                </a:solidFill>
                <a:latin typeface="Candara"/>
                <a:ea typeface="Candara"/>
                <a:cs typeface="Candara"/>
                <a:sym typeface="Candara"/>
              </a:defRPr>
            </a:lvl3pPr>
            <a:lvl4pPr indent="0" lvl="3" marL="0" algn="r">
              <a:spcBef>
                <a:spcPts val="0"/>
              </a:spcBef>
              <a:buNone/>
              <a:defRPr b="0" i="0" sz="800" u="none" cap="none" strike="noStrike">
                <a:solidFill>
                  <a:srgbClr val="D8D8D8"/>
                </a:solidFill>
                <a:latin typeface="Candara"/>
                <a:ea typeface="Candara"/>
                <a:cs typeface="Candara"/>
                <a:sym typeface="Candara"/>
              </a:defRPr>
            </a:lvl4pPr>
            <a:lvl5pPr indent="0" lvl="4" marL="0" algn="r">
              <a:spcBef>
                <a:spcPts val="0"/>
              </a:spcBef>
              <a:buNone/>
              <a:defRPr b="0" i="0" sz="800" u="none" cap="none" strike="noStrike">
                <a:solidFill>
                  <a:srgbClr val="D8D8D8"/>
                </a:solidFill>
                <a:latin typeface="Candara"/>
                <a:ea typeface="Candara"/>
                <a:cs typeface="Candara"/>
                <a:sym typeface="Candara"/>
              </a:defRPr>
            </a:lvl5pPr>
            <a:lvl6pPr indent="0" lvl="5" marL="0" algn="r">
              <a:spcBef>
                <a:spcPts val="0"/>
              </a:spcBef>
              <a:buNone/>
              <a:defRPr b="0" i="0" sz="800" u="none" cap="none" strike="noStrike">
                <a:solidFill>
                  <a:srgbClr val="D8D8D8"/>
                </a:solidFill>
                <a:latin typeface="Candara"/>
                <a:ea typeface="Candara"/>
                <a:cs typeface="Candara"/>
                <a:sym typeface="Candara"/>
              </a:defRPr>
            </a:lvl6pPr>
            <a:lvl7pPr indent="0" lvl="6" marL="0" algn="r">
              <a:spcBef>
                <a:spcPts val="0"/>
              </a:spcBef>
              <a:buNone/>
              <a:defRPr b="0" i="0" sz="800" u="none" cap="none" strike="noStrike">
                <a:solidFill>
                  <a:srgbClr val="D8D8D8"/>
                </a:solidFill>
                <a:latin typeface="Candara"/>
                <a:ea typeface="Candara"/>
                <a:cs typeface="Candara"/>
                <a:sym typeface="Candara"/>
              </a:defRPr>
            </a:lvl7pPr>
            <a:lvl8pPr indent="0" lvl="7" marL="0" algn="r">
              <a:spcBef>
                <a:spcPts val="0"/>
              </a:spcBef>
              <a:buNone/>
              <a:defRPr b="0" i="0" sz="800" u="none" cap="none" strike="noStrike">
                <a:solidFill>
                  <a:srgbClr val="D8D8D8"/>
                </a:solidFill>
                <a:latin typeface="Candara"/>
                <a:ea typeface="Candara"/>
                <a:cs typeface="Candara"/>
                <a:sym typeface="Candara"/>
              </a:defRPr>
            </a:lvl8pPr>
            <a:lvl9pPr indent="0" lvl="8" marL="0" algn="r">
              <a:spcBef>
                <a:spcPts val="0"/>
              </a:spcBef>
              <a:buNone/>
              <a:defRPr b="0" i="0" sz="8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24"/>
          <p:cNvSpPr/>
          <p:nvPr/>
        </p:nvSpPr>
        <p:spPr>
          <a:xfrm>
            <a:off x="0" y="2825016"/>
            <a:ext cx="12188952" cy="3180930"/>
          </a:xfrm>
          <a:prstGeom prst="rect">
            <a:avLst/>
          </a:prstGeom>
          <a:solidFill>
            <a:srgbClr val="262626">
              <a:alpha val="7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96" name="Google Shape;96;p24"/>
          <p:cNvSpPr/>
          <p:nvPr/>
        </p:nvSpPr>
        <p:spPr>
          <a:xfrm>
            <a:off x="0" y="3075709"/>
            <a:ext cx="12188952" cy="263929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97" name="Google Shape;97;p24"/>
          <p:cNvSpPr txBox="1"/>
          <p:nvPr>
            <p:ph type="ctrTitle"/>
          </p:nvPr>
        </p:nvSpPr>
        <p:spPr>
          <a:xfrm>
            <a:off x="1066800" y="3165763"/>
            <a:ext cx="10058400" cy="1711037"/>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4"/>
          <p:cNvSpPr txBox="1"/>
          <p:nvPr>
            <p:ph idx="1" type="subTitle"/>
          </p:nvPr>
        </p:nvSpPr>
        <p:spPr>
          <a:xfrm>
            <a:off x="1066800" y="4953000"/>
            <a:ext cx="100584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lvl="1" algn="ctr">
              <a:lnSpc>
                <a:spcPct val="90000"/>
              </a:lnSpc>
              <a:spcBef>
                <a:spcPts val="10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99" name="Shape 99"/>
        <p:cNvGrpSpPr/>
        <p:nvPr/>
      </p:nvGrpSpPr>
      <p:grpSpPr>
        <a:xfrm>
          <a:off x="0" y="0"/>
          <a:ext cx="0" cy="0"/>
          <a:chOff x="0" y="0"/>
          <a:chExt cx="0" cy="0"/>
        </a:xfrm>
      </p:grpSpPr>
      <p:sp>
        <p:nvSpPr>
          <p:cNvPr id="100" name="Google Shape;100;p25"/>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5"/>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17500" lvl="4" marL="2286000" algn="l">
              <a:lnSpc>
                <a:spcPct val="90000"/>
              </a:lnSpc>
              <a:spcBef>
                <a:spcPts val="800"/>
              </a:spcBef>
              <a:spcAft>
                <a:spcPts val="0"/>
              </a:spcAft>
              <a:buSzPts val="14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102" name="Google Shape;102;p25"/>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5"/>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05" name="Shape 105"/>
        <p:cNvGrpSpPr/>
        <p:nvPr/>
      </p:nvGrpSpPr>
      <p:grpSpPr>
        <a:xfrm>
          <a:off x="0" y="0"/>
          <a:ext cx="0" cy="0"/>
          <a:chOff x="0" y="0"/>
          <a:chExt cx="0" cy="0"/>
        </a:xfrm>
      </p:grpSpPr>
      <p:sp>
        <p:nvSpPr>
          <p:cNvPr id="106" name="Google Shape;106;p26"/>
          <p:cNvSpPr txBox="1"/>
          <p:nvPr>
            <p:ph type="title"/>
          </p:nvPr>
        </p:nvSpPr>
        <p:spPr>
          <a:xfrm>
            <a:off x="1524000" y="1828800"/>
            <a:ext cx="9144000" cy="2743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6"/>
          <p:cNvSpPr txBox="1"/>
          <p:nvPr>
            <p:ph idx="1" type="body"/>
          </p:nvPr>
        </p:nvSpPr>
        <p:spPr>
          <a:xfrm>
            <a:off x="1524000" y="4589463"/>
            <a:ext cx="9144000" cy="15065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indent="-228600" lvl="1" marL="914400" algn="l">
              <a:lnSpc>
                <a:spcPct val="90000"/>
              </a:lnSpc>
              <a:spcBef>
                <a:spcPts val="10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800"/>
              </a:spcBef>
              <a:spcAft>
                <a:spcPts val="0"/>
              </a:spcAft>
              <a:buSzPts val="1600"/>
              <a:buNone/>
              <a:defRPr sz="1600"/>
            </a:lvl5pPr>
            <a:lvl6pPr indent="-228600" lvl="5" marL="2743200" algn="l">
              <a:lnSpc>
                <a:spcPct val="90000"/>
              </a:lnSpc>
              <a:spcBef>
                <a:spcPts val="800"/>
              </a:spcBef>
              <a:spcAft>
                <a:spcPts val="0"/>
              </a:spcAft>
              <a:buSzPts val="1600"/>
              <a:buNone/>
              <a:defRPr sz="1600"/>
            </a:lvl6pPr>
            <a:lvl7pPr indent="-228600" lvl="6" marL="3200400" algn="l">
              <a:lnSpc>
                <a:spcPct val="90000"/>
              </a:lnSpc>
              <a:spcBef>
                <a:spcPts val="800"/>
              </a:spcBef>
              <a:spcAft>
                <a:spcPts val="0"/>
              </a:spcAft>
              <a:buSzPts val="1600"/>
              <a:buNone/>
              <a:defRPr sz="1600"/>
            </a:lvl7pPr>
            <a:lvl8pPr indent="-228600" lvl="7" marL="3657600" algn="l">
              <a:lnSpc>
                <a:spcPct val="90000"/>
              </a:lnSpc>
              <a:spcBef>
                <a:spcPts val="800"/>
              </a:spcBef>
              <a:spcAft>
                <a:spcPts val="0"/>
              </a:spcAft>
              <a:buSzPts val="1600"/>
              <a:buNone/>
              <a:defRPr sz="1600"/>
            </a:lvl8pPr>
            <a:lvl9pPr indent="-228600" lvl="8" marL="4114800" algn="l">
              <a:lnSpc>
                <a:spcPct val="90000"/>
              </a:lnSpc>
              <a:spcBef>
                <a:spcPts val="800"/>
              </a:spcBef>
              <a:spcAft>
                <a:spcPts val="0"/>
              </a:spcAft>
              <a:buSzPts val="1600"/>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is Conteúdos" type="twoObj">
  <p:cSld name="TWO_OBJECTS">
    <p:spTree>
      <p:nvGrpSpPr>
        <p:cNvPr id="108" name="Shape 108"/>
        <p:cNvGrpSpPr/>
        <p:nvPr/>
      </p:nvGrpSpPr>
      <p:grpSpPr>
        <a:xfrm>
          <a:off x="0" y="0"/>
          <a:ext cx="0" cy="0"/>
          <a:chOff x="0" y="0"/>
          <a:chExt cx="0" cy="0"/>
        </a:xfrm>
      </p:grpSpPr>
      <p:sp>
        <p:nvSpPr>
          <p:cNvPr id="109" name="Google Shape;109;p27"/>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7"/>
          <p:cNvSpPr txBox="1"/>
          <p:nvPr>
            <p:ph idx="1" type="body"/>
          </p:nvPr>
        </p:nvSpPr>
        <p:spPr>
          <a:xfrm>
            <a:off x="1524000" y="1825625"/>
            <a:ext cx="4343400" cy="4270375"/>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111" name="Google Shape;111;p27"/>
          <p:cNvSpPr txBox="1"/>
          <p:nvPr>
            <p:ph idx="2" type="body"/>
          </p:nvPr>
        </p:nvSpPr>
        <p:spPr>
          <a:xfrm>
            <a:off x="6324600" y="1825625"/>
            <a:ext cx="4343400" cy="4270375"/>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112" name="Google Shape;112;p27"/>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7"/>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15" name="Shape 115"/>
        <p:cNvGrpSpPr/>
        <p:nvPr/>
      </p:nvGrpSpPr>
      <p:grpSpPr>
        <a:xfrm>
          <a:off x="0" y="0"/>
          <a:ext cx="0" cy="0"/>
          <a:chOff x="0" y="0"/>
          <a:chExt cx="0" cy="0"/>
        </a:xfrm>
      </p:grpSpPr>
      <p:sp>
        <p:nvSpPr>
          <p:cNvPr id="116" name="Google Shape;116;p28"/>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8"/>
          <p:cNvSpPr txBox="1"/>
          <p:nvPr>
            <p:ph idx="1" type="body"/>
          </p:nvPr>
        </p:nvSpPr>
        <p:spPr>
          <a:xfrm>
            <a:off x="1527048" y="1828800"/>
            <a:ext cx="4343400" cy="685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b="0" sz="2200">
                <a:solidFill>
                  <a:schemeClr val="lt1"/>
                </a:solidFill>
              </a:defRPr>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118" name="Google Shape;118;p28"/>
          <p:cNvSpPr txBox="1"/>
          <p:nvPr>
            <p:ph idx="2" type="body"/>
          </p:nvPr>
        </p:nvSpPr>
        <p:spPr>
          <a:xfrm>
            <a:off x="1527048" y="2514600"/>
            <a:ext cx="4343400"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119" name="Google Shape;119;p28"/>
          <p:cNvSpPr txBox="1"/>
          <p:nvPr>
            <p:ph idx="3" type="body"/>
          </p:nvPr>
        </p:nvSpPr>
        <p:spPr>
          <a:xfrm>
            <a:off x="6327648" y="1828800"/>
            <a:ext cx="4343400" cy="685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b="0" sz="2200">
                <a:solidFill>
                  <a:schemeClr val="lt1"/>
                </a:solidFill>
              </a:defRPr>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120" name="Google Shape;120;p28"/>
          <p:cNvSpPr txBox="1"/>
          <p:nvPr>
            <p:ph idx="4" type="body"/>
          </p:nvPr>
        </p:nvSpPr>
        <p:spPr>
          <a:xfrm>
            <a:off x="6327648" y="2514600"/>
            <a:ext cx="4343400"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121" name="Google Shape;121;p28"/>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8"/>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8"/>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24" name="Shape 124"/>
        <p:cNvGrpSpPr/>
        <p:nvPr/>
      </p:nvGrpSpPr>
      <p:grpSpPr>
        <a:xfrm>
          <a:off x="0" y="0"/>
          <a:ext cx="0" cy="0"/>
          <a:chOff x="0" y="0"/>
          <a:chExt cx="0" cy="0"/>
        </a:xfrm>
      </p:grpSpPr>
      <p:sp>
        <p:nvSpPr>
          <p:cNvPr id="125" name="Google Shape;125;p29"/>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9"/>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9"/>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9"/>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29" name="Shape 129"/>
        <p:cNvGrpSpPr/>
        <p:nvPr/>
      </p:nvGrpSpPr>
      <p:grpSpPr>
        <a:xfrm>
          <a:off x="0" y="0"/>
          <a:ext cx="0" cy="0"/>
          <a:chOff x="0" y="0"/>
          <a:chExt cx="0" cy="0"/>
        </a:xfrm>
      </p:grpSpPr>
      <p:sp>
        <p:nvSpPr>
          <p:cNvPr id="130" name="Google Shape;130;p30"/>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0"/>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0"/>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0" name="Shape 20"/>
        <p:cNvGrpSpPr/>
        <p:nvPr/>
      </p:nvGrpSpPr>
      <p:grpSpPr>
        <a:xfrm>
          <a:off x="0" y="0"/>
          <a:ext cx="0" cy="0"/>
          <a:chOff x="0" y="0"/>
          <a:chExt cx="0" cy="0"/>
        </a:xfrm>
      </p:grpSpPr>
      <p:sp>
        <p:nvSpPr>
          <p:cNvPr id="21" name="Google Shape;21;p12"/>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2"/>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17500" lvl="4" marL="2286000" algn="l">
              <a:lnSpc>
                <a:spcPct val="90000"/>
              </a:lnSpc>
              <a:spcBef>
                <a:spcPts val="800"/>
              </a:spcBef>
              <a:spcAft>
                <a:spcPts val="0"/>
              </a:spcAft>
              <a:buSzPts val="14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23" name="Google Shape;23;p12"/>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p:cSld name="Conteúdo com Legenda">
    <p:spTree>
      <p:nvGrpSpPr>
        <p:cNvPr id="133" name="Shape 133"/>
        <p:cNvGrpSpPr/>
        <p:nvPr/>
      </p:nvGrpSpPr>
      <p:grpSpPr>
        <a:xfrm>
          <a:off x="0" y="0"/>
          <a:ext cx="0" cy="0"/>
          <a:chOff x="0" y="0"/>
          <a:chExt cx="0" cy="0"/>
        </a:xfrm>
      </p:grpSpPr>
      <p:sp>
        <p:nvSpPr>
          <p:cNvPr id="134" name="Google Shape;134;p31"/>
          <p:cNvSpPr txBox="1"/>
          <p:nvPr>
            <p:ph type="title"/>
          </p:nvPr>
        </p:nvSpPr>
        <p:spPr>
          <a:xfrm>
            <a:off x="8002587" y="1600200"/>
            <a:ext cx="3122613" cy="1828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31"/>
          <p:cNvSpPr txBox="1"/>
          <p:nvPr>
            <p:ph idx="1" type="body"/>
          </p:nvPr>
        </p:nvSpPr>
        <p:spPr>
          <a:xfrm>
            <a:off x="760412" y="762000"/>
            <a:ext cx="6400800" cy="53340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136" name="Google Shape;136;p31"/>
          <p:cNvSpPr txBox="1"/>
          <p:nvPr>
            <p:ph idx="2" type="body"/>
          </p:nvPr>
        </p:nvSpPr>
        <p:spPr>
          <a:xfrm>
            <a:off x="8001039" y="3429000"/>
            <a:ext cx="3124161" cy="1828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600"/>
              <a:buNone/>
              <a:defRPr sz="1600"/>
            </a:lvl1pPr>
            <a:lvl2pPr indent="-228600" lvl="1" marL="914400" algn="l">
              <a:lnSpc>
                <a:spcPct val="90000"/>
              </a:lnSpc>
              <a:spcBef>
                <a:spcPts val="10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
        <p:nvSpPr>
          <p:cNvPr id="137" name="Google Shape;137;p31"/>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1"/>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1"/>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40" name="Shape 140"/>
        <p:cNvGrpSpPr/>
        <p:nvPr/>
      </p:nvGrpSpPr>
      <p:grpSpPr>
        <a:xfrm>
          <a:off x="0" y="0"/>
          <a:ext cx="0" cy="0"/>
          <a:chOff x="0" y="0"/>
          <a:chExt cx="0" cy="0"/>
        </a:xfrm>
      </p:grpSpPr>
      <p:sp>
        <p:nvSpPr>
          <p:cNvPr id="141" name="Google Shape;141;p32"/>
          <p:cNvSpPr/>
          <p:nvPr/>
        </p:nvSpPr>
        <p:spPr>
          <a:xfrm>
            <a:off x="644091" y="640080"/>
            <a:ext cx="6675120" cy="5577840"/>
          </a:xfrm>
          <a:prstGeom prst="rect">
            <a:avLst/>
          </a:prstGeom>
          <a:solidFill>
            <a:srgbClr val="000000"/>
          </a:solidFill>
          <a:ln cap="flat" cmpd="sng" w="1016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Candara"/>
              <a:ea typeface="Candara"/>
              <a:cs typeface="Candara"/>
              <a:sym typeface="Candara"/>
            </a:endParaRPr>
          </a:p>
        </p:txBody>
      </p:sp>
      <p:sp>
        <p:nvSpPr>
          <p:cNvPr id="142" name="Google Shape;142;p32"/>
          <p:cNvSpPr txBox="1"/>
          <p:nvPr>
            <p:ph type="title"/>
          </p:nvPr>
        </p:nvSpPr>
        <p:spPr>
          <a:xfrm>
            <a:off x="7997952" y="1600200"/>
            <a:ext cx="3127248" cy="1828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2"/>
          <p:cNvSpPr/>
          <p:nvPr>
            <p:ph idx="2" type="pic"/>
          </p:nvPr>
        </p:nvSpPr>
        <p:spPr>
          <a:xfrm>
            <a:off x="781251" y="777240"/>
            <a:ext cx="6400800" cy="5303520"/>
          </a:xfrm>
          <a:prstGeom prst="rect">
            <a:avLst/>
          </a:prstGeom>
          <a:noFill/>
          <a:ln>
            <a:noFill/>
          </a:ln>
        </p:spPr>
      </p:sp>
      <p:sp>
        <p:nvSpPr>
          <p:cNvPr id="144" name="Google Shape;144;p32"/>
          <p:cNvSpPr txBox="1"/>
          <p:nvPr>
            <p:ph idx="1" type="body"/>
          </p:nvPr>
        </p:nvSpPr>
        <p:spPr>
          <a:xfrm>
            <a:off x="7997952" y="3429000"/>
            <a:ext cx="3127248" cy="1828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600"/>
              <a:buNone/>
              <a:defRPr sz="1600"/>
            </a:lvl1pPr>
            <a:lvl2pPr indent="-228600" lvl="1" marL="914400" algn="l">
              <a:lnSpc>
                <a:spcPct val="90000"/>
              </a:lnSpc>
              <a:spcBef>
                <a:spcPts val="10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
        <p:nvSpPr>
          <p:cNvPr id="145" name="Google Shape;145;p32"/>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2"/>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2"/>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48" name="Shape 148"/>
        <p:cNvGrpSpPr/>
        <p:nvPr/>
      </p:nvGrpSpPr>
      <p:grpSpPr>
        <a:xfrm>
          <a:off x="0" y="0"/>
          <a:ext cx="0" cy="0"/>
          <a:chOff x="0" y="0"/>
          <a:chExt cx="0" cy="0"/>
        </a:xfrm>
      </p:grpSpPr>
      <p:sp>
        <p:nvSpPr>
          <p:cNvPr id="149" name="Google Shape;149;p33"/>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33"/>
          <p:cNvSpPr txBox="1"/>
          <p:nvPr>
            <p:ph idx="1" type="body"/>
          </p:nvPr>
        </p:nvSpPr>
        <p:spPr>
          <a:xfrm rot="5400000">
            <a:off x="3962400" y="-609600"/>
            <a:ext cx="4267200" cy="9144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151" name="Google Shape;151;p33"/>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3"/>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3"/>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154" name="Shape 154"/>
        <p:cNvGrpSpPr/>
        <p:nvPr/>
      </p:nvGrpSpPr>
      <p:grpSpPr>
        <a:xfrm>
          <a:off x="0" y="0"/>
          <a:ext cx="0" cy="0"/>
          <a:chOff x="0" y="0"/>
          <a:chExt cx="0" cy="0"/>
        </a:xfrm>
      </p:grpSpPr>
      <p:sp>
        <p:nvSpPr>
          <p:cNvPr id="155" name="Google Shape;155;p34"/>
          <p:cNvSpPr txBox="1"/>
          <p:nvPr>
            <p:ph type="title"/>
          </p:nvPr>
        </p:nvSpPr>
        <p:spPr>
          <a:xfrm rot="5400000">
            <a:off x="6877049" y="2305050"/>
            <a:ext cx="5638801" cy="19431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34"/>
          <p:cNvSpPr txBox="1"/>
          <p:nvPr>
            <p:ph idx="1" type="body"/>
          </p:nvPr>
        </p:nvSpPr>
        <p:spPr>
          <a:xfrm rot="5400000">
            <a:off x="2228850" y="-247650"/>
            <a:ext cx="5638801" cy="70485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157" name="Google Shape;157;p34"/>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4"/>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4"/>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bg>
      <p:bgPr>
        <a:blipFill>
          <a:blip r:embed="rId2">
            <a:alphaModFix/>
          </a:blip>
          <a:stretch>
            <a:fillRect/>
          </a:stretch>
        </a:blipFill>
      </p:bgPr>
    </p:bg>
    <p:spTree>
      <p:nvGrpSpPr>
        <p:cNvPr id="166" name="Shape 166"/>
        <p:cNvGrpSpPr/>
        <p:nvPr/>
      </p:nvGrpSpPr>
      <p:grpSpPr>
        <a:xfrm>
          <a:off x="0" y="0"/>
          <a:ext cx="0" cy="0"/>
          <a:chOff x="0" y="0"/>
          <a:chExt cx="0" cy="0"/>
        </a:xfrm>
      </p:grpSpPr>
      <p:sp>
        <p:nvSpPr>
          <p:cNvPr id="167" name="Google Shape;167;g15686c8e223_2_6"/>
          <p:cNvSpPr/>
          <p:nvPr/>
        </p:nvSpPr>
        <p:spPr>
          <a:xfrm>
            <a:off x="0" y="2825016"/>
            <a:ext cx="12188952" cy="3180930"/>
          </a:xfrm>
          <a:prstGeom prst="rect">
            <a:avLst/>
          </a:prstGeom>
          <a:solidFill>
            <a:srgbClr val="262626">
              <a:alpha val="7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68" name="Google Shape;168;g15686c8e223_2_6"/>
          <p:cNvSpPr/>
          <p:nvPr/>
        </p:nvSpPr>
        <p:spPr>
          <a:xfrm>
            <a:off x="0" y="3075709"/>
            <a:ext cx="12188952" cy="263929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69" name="Google Shape;169;g15686c8e223_2_6"/>
          <p:cNvSpPr txBox="1"/>
          <p:nvPr>
            <p:ph type="ctrTitle"/>
          </p:nvPr>
        </p:nvSpPr>
        <p:spPr>
          <a:xfrm>
            <a:off x="1066800" y="3165763"/>
            <a:ext cx="10058400" cy="1711037"/>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g15686c8e223_2_6"/>
          <p:cNvSpPr txBox="1"/>
          <p:nvPr>
            <p:ph idx="1" type="subTitle"/>
          </p:nvPr>
        </p:nvSpPr>
        <p:spPr>
          <a:xfrm>
            <a:off x="1066800" y="4953000"/>
            <a:ext cx="100584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lvl="1" algn="ctr">
              <a:lnSpc>
                <a:spcPct val="90000"/>
              </a:lnSpc>
              <a:spcBef>
                <a:spcPts val="10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71" name="Shape 171"/>
        <p:cNvGrpSpPr/>
        <p:nvPr/>
      </p:nvGrpSpPr>
      <p:grpSpPr>
        <a:xfrm>
          <a:off x="0" y="0"/>
          <a:ext cx="0" cy="0"/>
          <a:chOff x="0" y="0"/>
          <a:chExt cx="0" cy="0"/>
        </a:xfrm>
      </p:grpSpPr>
      <p:sp>
        <p:nvSpPr>
          <p:cNvPr id="172" name="Google Shape;172;g15686c8e223_2_11"/>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g15686c8e223_2_11"/>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17500" lvl="4" marL="2286000" algn="l">
              <a:lnSpc>
                <a:spcPct val="90000"/>
              </a:lnSpc>
              <a:spcBef>
                <a:spcPts val="800"/>
              </a:spcBef>
              <a:spcAft>
                <a:spcPts val="0"/>
              </a:spcAft>
              <a:buSzPts val="14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174" name="Google Shape;174;g15686c8e223_2_11"/>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g15686c8e223_2_11"/>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g15686c8e223_2_11"/>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77" name="Shape 177"/>
        <p:cNvGrpSpPr/>
        <p:nvPr/>
      </p:nvGrpSpPr>
      <p:grpSpPr>
        <a:xfrm>
          <a:off x="0" y="0"/>
          <a:ext cx="0" cy="0"/>
          <a:chOff x="0" y="0"/>
          <a:chExt cx="0" cy="0"/>
        </a:xfrm>
      </p:grpSpPr>
      <p:sp>
        <p:nvSpPr>
          <p:cNvPr id="178" name="Google Shape;178;g15686c8e223_2_17"/>
          <p:cNvSpPr txBox="1"/>
          <p:nvPr>
            <p:ph type="title"/>
          </p:nvPr>
        </p:nvSpPr>
        <p:spPr>
          <a:xfrm>
            <a:off x="1524000" y="1828800"/>
            <a:ext cx="9144000" cy="2743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g15686c8e223_2_17"/>
          <p:cNvSpPr txBox="1"/>
          <p:nvPr>
            <p:ph idx="1" type="body"/>
          </p:nvPr>
        </p:nvSpPr>
        <p:spPr>
          <a:xfrm>
            <a:off x="1524000" y="4589463"/>
            <a:ext cx="9144000" cy="15065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indent="-228600" lvl="1" marL="914400" algn="l">
              <a:lnSpc>
                <a:spcPct val="90000"/>
              </a:lnSpc>
              <a:spcBef>
                <a:spcPts val="10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800"/>
              </a:spcBef>
              <a:spcAft>
                <a:spcPts val="0"/>
              </a:spcAft>
              <a:buSzPts val="1600"/>
              <a:buNone/>
              <a:defRPr sz="1600"/>
            </a:lvl5pPr>
            <a:lvl6pPr indent="-228600" lvl="5" marL="2743200" algn="l">
              <a:lnSpc>
                <a:spcPct val="90000"/>
              </a:lnSpc>
              <a:spcBef>
                <a:spcPts val="800"/>
              </a:spcBef>
              <a:spcAft>
                <a:spcPts val="0"/>
              </a:spcAft>
              <a:buSzPts val="1600"/>
              <a:buNone/>
              <a:defRPr sz="1600"/>
            </a:lvl6pPr>
            <a:lvl7pPr indent="-228600" lvl="6" marL="3200400" algn="l">
              <a:lnSpc>
                <a:spcPct val="90000"/>
              </a:lnSpc>
              <a:spcBef>
                <a:spcPts val="800"/>
              </a:spcBef>
              <a:spcAft>
                <a:spcPts val="0"/>
              </a:spcAft>
              <a:buSzPts val="1600"/>
              <a:buNone/>
              <a:defRPr sz="1600"/>
            </a:lvl7pPr>
            <a:lvl8pPr indent="-228600" lvl="7" marL="3657600" algn="l">
              <a:lnSpc>
                <a:spcPct val="90000"/>
              </a:lnSpc>
              <a:spcBef>
                <a:spcPts val="800"/>
              </a:spcBef>
              <a:spcAft>
                <a:spcPts val="0"/>
              </a:spcAft>
              <a:buSzPts val="1600"/>
              <a:buNone/>
              <a:defRPr sz="1600"/>
            </a:lvl8pPr>
            <a:lvl9pPr indent="-228600" lvl="8" marL="4114800" algn="l">
              <a:lnSpc>
                <a:spcPct val="90000"/>
              </a:lnSpc>
              <a:spcBef>
                <a:spcPts val="800"/>
              </a:spcBef>
              <a:spcAft>
                <a:spcPts val="0"/>
              </a:spcAft>
              <a:buSzPts val="1600"/>
              <a:buNone/>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is Conteúdos" type="twoObj">
  <p:cSld name="TWO_OBJECTS">
    <p:spTree>
      <p:nvGrpSpPr>
        <p:cNvPr id="180" name="Shape 180"/>
        <p:cNvGrpSpPr/>
        <p:nvPr/>
      </p:nvGrpSpPr>
      <p:grpSpPr>
        <a:xfrm>
          <a:off x="0" y="0"/>
          <a:ext cx="0" cy="0"/>
          <a:chOff x="0" y="0"/>
          <a:chExt cx="0" cy="0"/>
        </a:xfrm>
      </p:grpSpPr>
      <p:sp>
        <p:nvSpPr>
          <p:cNvPr id="181" name="Google Shape;181;g15686c8e223_2_20"/>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g15686c8e223_2_20"/>
          <p:cNvSpPr txBox="1"/>
          <p:nvPr>
            <p:ph idx="1" type="body"/>
          </p:nvPr>
        </p:nvSpPr>
        <p:spPr>
          <a:xfrm>
            <a:off x="1524000" y="1825625"/>
            <a:ext cx="4343400" cy="4270375"/>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183" name="Google Shape;183;g15686c8e223_2_20"/>
          <p:cNvSpPr txBox="1"/>
          <p:nvPr>
            <p:ph idx="2" type="body"/>
          </p:nvPr>
        </p:nvSpPr>
        <p:spPr>
          <a:xfrm>
            <a:off x="6324600" y="1825625"/>
            <a:ext cx="4343400" cy="4270375"/>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184" name="Google Shape;184;g15686c8e223_2_20"/>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g15686c8e223_2_20"/>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g15686c8e223_2_20"/>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87" name="Shape 187"/>
        <p:cNvGrpSpPr/>
        <p:nvPr/>
      </p:nvGrpSpPr>
      <p:grpSpPr>
        <a:xfrm>
          <a:off x="0" y="0"/>
          <a:ext cx="0" cy="0"/>
          <a:chOff x="0" y="0"/>
          <a:chExt cx="0" cy="0"/>
        </a:xfrm>
      </p:grpSpPr>
      <p:sp>
        <p:nvSpPr>
          <p:cNvPr id="188" name="Google Shape;188;g15686c8e223_2_27"/>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g15686c8e223_2_27"/>
          <p:cNvSpPr txBox="1"/>
          <p:nvPr>
            <p:ph idx="1" type="body"/>
          </p:nvPr>
        </p:nvSpPr>
        <p:spPr>
          <a:xfrm>
            <a:off x="1527048" y="1828800"/>
            <a:ext cx="4343400" cy="685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b="0" sz="2200">
                <a:solidFill>
                  <a:schemeClr val="lt1"/>
                </a:solidFill>
              </a:defRPr>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190" name="Google Shape;190;g15686c8e223_2_27"/>
          <p:cNvSpPr txBox="1"/>
          <p:nvPr>
            <p:ph idx="2" type="body"/>
          </p:nvPr>
        </p:nvSpPr>
        <p:spPr>
          <a:xfrm>
            <a:off x="1527048" y="2514600"/>
            <a:ext cx="4343400"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191" name="Google Shape;191;g15686c8e223_2_27"/>
          <p:cNvSpPr txBox="1"/>
          <p:nvPr>
            <p:ph idx="3" type="body"/>
          </p:nvPr>
        </p:nvSpPr>
        <p:spPr>
          <a:xfrm>
            <a:off x="6327648" y="1828800"/>
            <a:ext cx="4343400" cy="685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b="0" sz="2200">
                <a:solidFill>
                  <a:schemeClr val="lt1"/>
                </a:solidFill>
              </a:defRPr>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192" name="Google Shape;192;g15686c8e223_2_27"/>
          <p:cNvSpPr txBox="1"/>
          <p:nvPr>
            <p:ph idx="4" type="body"/>
          </p:nvPr>
        </p:nvSpPr>
        <p:spPr>
          <a:xfrm>
            <a:off x="6327648" y="2514600"/>
            <a:ext cx="4343400"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193" name="Google Shape;193;g15686c8e223_2_27"/>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g15686c8e223_2_27"/>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g15686c8e223_2_27"/>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96" name="Shape 196"/>
        <p:cNvGrpSpPr/>
        <p:nvPr/>
      </p:nvGrpSpPr>
      <p:grpSpPr>
        <a:xfrm>
          <a:off x="0" y="0"/>
          <a:ext cx="0" cy="0"/>
          <a:chOff x="0" y="0"/>
          <a:chExt cx="0" cy="0"/>
        </a:xfrm>
      </p:grpSpPr>
      <p:sp>
        <p:nvSpPr>
          <p:cNvPr id="197" name="Google Shape;197;g15686c8e223_2_36"/>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g15686c8e223_2_36"/>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g15686c8e223_2_36"/>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g15686c8e223_2_36"/>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6" name="Shape 26"/>
        <p:cNvGrpSpPr/>
        <p:nvPr/>
      </p:nvGrpSpPr>
      <p:grpSpPr>
        <a:xfrm>
          <a:off x="0" y="0"/>
          <a:ext cx="0" cy="0"/>
          <a:chOff x="0" y="0"/>
          <a:chExt cx="0" cy="0"/>
        </a:xfrm>
      </p:grpSpPr>
      <p:sp>
        <p:nvSpPr>
          <p:cNvPr id="27" name="Google Shape;27;p15"/>
          <p:cNvSpPr txBox="1"/>
          <p:nvPr>
            <p:ph type="title"/>
          </p:nvPr>
        </p:nvSpPr>
        <p:spPr>
          <a:xfrm>
            <a:off x="1524000" y="1828800"/>
            <a:ext cx="9144000" cy="2743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Consola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5"/>
          <p:cNvSpPr txBox="1"/>
          <p:nvPr>
            <p:ph idx="1" type="body"/>
          </p:nvPr>
        </p:nvSpPr>
        <p:spPr>
          <a:xfrm>
            <a:off x="1524000" y="4589463"/>
            <a:ext cx="9144000" cy="15065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sz="2000">
                <a:solidFill>
                  <a:schemeClr val="accent1"/>
                </a:solidFill>
                <a:latin typeface="Consolas"/>
                <a:ea typeface="Consolas"/>
                <a:cs typeface="Consolas"/>
                <a:sym typeface="Consolas"/>
              </a:defRPr>
            </a:lvl1pPr>
            <a:lvl2pPr indent="-228600" lvl="1" marL="914400" algn="l">
              <a:lnSpc>
                <a:spcPct val="90000"/>
              </a:lnSpc>
              <a:spcBef>
                <a:spcPts val="10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800"/>
              </a:spcBef>
              <a:spcAft>
                <a:spcPts val="0"/>
              </a:spcAft>
              <a:buSzPts val="1600"/>
              <a:buNone/>
              <a:defRPr sz="1600"/>
            </a:lvl5pPr>
            <a:lvl6pPr indent="-228600" lvl="5" marL="2743200" algn="l">
              <a:lnSpc>
                <a:spcPct val="90000"/>
              </a:lnSpc>
              <a:spcBef>
                <a:spcPts val="800"/>
              </a:spcBef>
              <a:spcAft>
                <a:spcPts val="0"/>
              </a:spcAft>
              <a:buSzPts val="1600"/>
              <a:buNone/>
              <a:defRPr sz="1600"/>
            </a:lvl6pPr>
            <a:lvl7pPr indent="-228600" lvl="6" marL="3200400" algn="l">
              <a:lnSpc>
                <a:spcPct val="90000"/>
              </a:lnSpc>
              <a:spcBef>
                <a:spcPts val="800"/>
              </a:spcBef>
              <a:spcAft>
                <a:spcPts val="0"/>
              </a:spcAft>
              <a:buSzPts val="1600"/>
              <a:buNone/>
              <a:defRPr sz="1600"/>
            </a:lvl7pPr>
            <a:lvl8pPr indent="-228600" lvl="7" marL="3657600" algn="l">
              <a:lnSpc>
                <a:spcPct val="90000"/>
              </a:lnSpc>
              <a:spcBef>
                <a:spcPts val="800"/>
              </a:spcBef>
              <a:spcAft>
                <a:spcPts val="0"/>
              </a:spcAft>
              <a:buSzPts val="1600"/>
              <a:buNone/>
              <a:defRPr sz="1600"/>
            </a:lvl8pPr>
            <a:lvl9pPr indent="-228600" lvl="8" marL="4114800" algn="l">
              <a:lnSpc>
                <a:spcPct val="90000"/>
              </a:lnSpc>
              <a:spcBef>
                <a:spcPts val="800"/>
              </a:spcBef>
              <a:spcAft>
                <a:spcPts val="0"/>
              </a:spcAft>
              <a:buSzPts val="1600"/>
              <a:buNone/>
              <a:defRPr sz="1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201" name="Shape 201"/>
        <p:cNvGrpSpPr/>
        <p:nvPr/>
      </p:nvGrpSpPr>
      <p:grpSpPr>
        <a:xfrm>
          <a:off x="0" y="0"/>
          <a:ext cx="0" cy="0"/>
          <a:chOff x="0" y="0"/>
          <a:chExt cx="0" cy="0"/>
        </a:xfrm>
      </p:grpSpPr>
      <p:sp>
        <p:nvSpPr>
          <p:cNvPr id="202" name="Google Shape;202;g15686c8e223_2_41"/>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g15686c8e223_2_41"/>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g15686c8e223_2_41"/>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p:cSld name="Conteúdo com Legenda">
    <p:spTree>
      <p:nvGrpSpPr>
        <p:cNvPr id="205" name="Shape 205"/>
        <p:cNvGrpSpPr/>
        <p:nvPr/>
      </p:nvGrpSpPr>
      <p:grpSpPr>
        <a:xfrm>
          <a:off x="0" y="0"/>
          <a:ext cx="0" cy="0"/>
          <a:chOff x="0" y="0"/>
          <a:chExt cx="0" cy="0"/>
        </a:xfrm>
      </p:grpSpPr>
      <p:sp>
        <p:nvSpPr>
          <p:cNvPr id="206" name="Google Shape;206;g15686c8e223_2_45"/>
          <p:cNvSpPr txBox="1"/>
          <p:nvPr>
            <p:ph type="title"/>
          </p:nvPr>
        </p:nvSpPr>
        <p:spPr>
          <a:xfrm>
            <a:off x="8002587" y="1600200"/>
            <a:ext cx="3122613" cy="1828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g15686c8e223_2_45"/>
          <p:cNvSpPr txBox="1"/>
          <p:nvPr>
            <p:ph idx="1" type="body"/>
          </p:nvPr>
        </p:nvSpPr>
        <p:spPr>
          <a:xfrm>
            <a:off x="760412" y="762000"/>
            <a:ext cx="6400800" cy="53340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208" name="Google Shape;208;g15686c8e223_2_45"/>
          <p:cNvSpPr txBox="1"/>
          <p:nvPr>
            <p:ph idx="2" type="body"/>
          </p:nvPr>
        </p:nvSpPr>
        <p:spPr>
          <a:xfrm>
            <a:off x="8001039" y="3429000"/>
            <a:ext cx="3124161" cy="1828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600"/>
              <a:buNone/>
              <a:defRPr sz="1600"/>
            </a:lvl1pPr>
            <a:lvl2pPr indent="-228600" lvl="1" marL="914400" algn="l">
              <a:lnSpc>
                <a:spcPct val="90000"/>
              </a:lnSpc>
              <a:spcBef>
                <a:spcPts val="10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
        <p:nvSpPr>
          <p:cNvPr id="209" name="Google Shape;209;g15686c8e223_2_45"/>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g15686c8e223_2_45"/>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g15686c8e223_2_45"/>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212" name="Shape 212"/>
        <p:cNvGrpSpPr/>
        <p:nvPr/>
      </p:nvGrpSpPr>
      <p:grpSpPr>
        <a:xfrm>
          <a:off x="0" y="0"/>
          <a:ext cx="0" cy="0"/>
          <a:chOff x="0" y="0"/>
          <a:chExt cx="0" cy="0"/>
        </a:xfrm>
      </p:grpSpPr>
      <p:sp>
        <p:nvSpPr>
          <p:cNvPr id="213" name="Google Shape;213;g15686c8e223_2_52"/>
          <p:cNvSpPr/>
          <p:nvPr/>
        </p:nvSpPr>
        <p:spPr>
          <a:xfrm>
            <a:off x="644091" y="640080"/>
            <a:ext cx="6675120" cy="5577840"/>
          </a:xfrm>
          <a:prstGeom prst="rect">
            <a:avLst/>
          </a:prstGeom>
          <a:solidFill>
            <a:srgbClr val="000000"/>
          </a:solidFill>
          <a:ln cap="flat" cmpd="sng" w="1016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Candara"/>
              <a:ea typeface="Candara"/>
              <a:cs typeface="Candara"/>
              <a:sym typeface="Candara"/>
            </a:endParaRPr>
          </a:p>
        </p:txBody>
      </p:sp>
      <p:sp>
        <p:nvSpPr>
          <p:cNvPr id="214" name="Google Shape;214;g15686c8e223_2_52"/>
          <p:cNvSpPr txBox="1"/>
          <p:nvPr>
            <p:ph type="title"/>
          </p:nvPr>
        </p:nvSpPr>
        <p:spPr>
          <a:xfrm>
            <a:off x="7997952" y="1600200"/>
            <a:ext cx="3127248" cy="1828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g15686c8e223_2_52"/>
          <p:cNvSpPr/>
          <p:nvPr>
            <p:ph idx="2" type="pic"/>
          </p:nvPr>
        </p:nvSpPr>
        <p:spPr>
          <a:xfrm>
            <a:off x="781251" y="777240"/>
            <a:ext cx="6400800" cy="5303520"/>
          </a:xfrm>
          <a:prstGeom prst="rect">
            <a:avLst/>
          </a:prstGeom>
          <a:noFill/>
          <a:ln>
            <a:noFill/>
          </a:ln>
        </p:spPr>
      </p:sp>
      <p:sp>
        <p:nvSpPr>
          <p:cNvPr id="216" name="Google Shape;216;g15686c8e223_2_52"/>
          <p:cNvSpPr txBox="1"/>
          <p:nvPr>
            <p:ph idx="1" type="body"/>
          </p:nvPr>
        </p:nvSpPr>
        <p:spPr>
          <a:xfrm>
            <a:off x="7997952" y="3429000"/>
            <a:ext cx="3127248" cy="1828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600"/>
              <a:buNone/>
              <a:defRPr sz="1600"/>
            </a:lvl1pPr>
            <a:lvl2pPr indent="-228600" lvl="1" marL="914400" algn="l">
              <a:lnSpc>
                <a:spcPct val="90000"/>
              </a:lnSpc>
              <a:spcBef>
                <a:spcPts val="10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
        <p:nvSpPr>
          <p:cNvPr id="217" name="Google Shape;217;g15686c8e223_2_52"/>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g15686c8e223_2_52"/>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g15686c8e223_2_52"/>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220" name="Shape 220"/>
        <p:cNvGrpSpPr/>
        <p:nvPr/>
      </p:nvGrpSpPr>
      <p:grpSpPr>
        <a:xfrm>
          <a:off x="0" y="0"/>
          <a:ext cx="0" cy="0"/>
          <a:chOff x="0" y="0"/>
          <a:chExt cx="0" cy="0"/>
        </a:xfrm>
      </p:grpSpPr>
      <p:sp>
        <p:nvSpPr>
          <p:cNvPr id="221" name="Google Shape;221;g15686c8e223_2_60"/>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2" name="Google Shape;222;g15686c8e223_2_60"/>
          <p:cNvSpPr txBox="1"/>
          <p:nvPr>
            <p:ph idx="1" type="body"/>
          </p:nvPr>
        </p:nvSpPr>
        <p:spPr>
          <a:xfrm rot="5400000">
            <a:off x="3962400" y="-609600"/>
            <a:ext cx="4267200" cy="9144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223" name="Google Shape;223;g15686c8e223_2_60"/>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g15686c8e223_2_60"/>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g15686c8e223_2_60"/>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226" name="Shape 226"/>
        <p:cNvGrpSpPr/>
        <p:nvPr/>
      </p:nvGrpSpPr>
      <p:grpSpPr>
        <a:xfrm>
          <a:off x="0" y="0"/>
          <a:ext cx="0" cy="0"/>
          <a:chOff x="0" y="0"/>
          <a:chExt cx="0" cy="0"/>
        </a:xfrm>
      </p:grpSpPr>
      <p:sp>
        <p:nvSpPr>
          <p:cNvPr id="227" name="Google Shape;227;g15686c8e223_2_66"/>
          <p:cNvSpPr txBox="1"/>
          <p:nvPr>
            <p:ph type="title"/>
          </p:nvPr>
        </p:nvSpPr>
        <p:spPr>
          <a:xfrm rot="5400000">
            <a:off x="6877049" y="2305050"/>
            <a:ext cx="5638801" cy="19431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g15686c8e223_2_66"/>
          <p:cNvSpPr txBox="1"/>
          <p:nvPr>
            <p:ph idx="1" type="body"/>
          </p:nvPr>
        </p:nvSpPr>
        <p:spPr>
          <a:xfrm rot="5400000">
            <a:off x="2228850" y="-247650"/>
            <a:ext cx="5638801" cy="70485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229" name="Google Shape;229;g15686c8e223_2_66"/>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g15686c8e223_2_66"/>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g15686c8e223_2_66"/>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is Conteúdos"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1524000" y="1825625"/>
            <a:ext cx="4343400" cy="4270375"/>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32" name="Google Shape;32;p16"/>
          <p:cNvSpPr txBox="1"/>
          <p:nvPr>
            <p:ph idx="2" type="body"/>
          </p:nvPr>
        </p:nvSpPr>
        <p:spPr>
          <a:xfrm>
            <a:off x="6324600" y="1825625"/>
            <a:ext cx="4343400" cy="4270375"/>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33" name="Google Shape;33;p16"/>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1527048" y="1828800"/>
            <a:ext cx="4343400" cy="685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b="0" sz="2200">
                <a:solidFill>
                  <a:schemeClr val="lt1"/>
                </a:solidFill>
              </a:defRPr>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39" name="Google Shape;39;p17"/>
          <p:cNvSpPr txBox="1"/>
          <p:nvPr>
            <p:ph idx="2" type="body"/>
          </p:nvPr>
        </p:nvSpPr>
        <p:spPr>
          <a:xfrm>
            <a:off x="1527048" y="2514600"/>
            <a:ext cx="4343400"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40" name="Google Shape;40;p17"/>
          <p:cNvSpPr txBox="1"/>
          <p:nvPr>
            <p:ph idx="3" type="body"/>
          </p:nvPr>
        </p:nvSpPr>
        <p:spPr>
          <a:xfrm>
            <a:off x="6327648" y="1828800"/>
            <a:ext cx="4343400" cy="685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200"/>
              <a:buNone/>
              <a:defRPr b="0" sz="2200">
                <a:solidFill>
                  <a:schemeClr val="lt1"/>
                </a:solidFill>
              </a:defRPr>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41" name="Google Shape;41;p17"/>
          <p:cNvSpPr txBox="1"/>
          <p:nvPr>
            <p:ph idx="4" type="body"/>
          </p:nvPr>
        </p:nvSpPr>
        <p:spPr>
          <a:xfrm>
            <a:off x="6327648" y="2514600"/>
            <a:ext cx="4343400"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42" name="Google Shape;42;p17"/>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p:cSld name="Conteúdo com Legenda">
    <p:spTree>
      <p:nvGrpSpPr>
        <p:cNvPr id="54" name="Shape 54"/>
        <p:cNvGrpSpPr/>
        <p:nvPr/>
      </p:nvGrpSpPr>
      <p:grpSpPr>
        <a:xfrm>
          <a:off x="0" y="0"/>
          <a:ext cx="0" cy="0"/>
          <a:chOff x="0" y="0"/>
          <a:chExt cx="0" cy="0"/>
        </a:xfrm>
      </p:grpSpPr>
      <p:sp>
        <p:nvSpPr>
          <p:cNvPr id="55" name="Google Shape;55;p20"/>
          <p:cNvSpPr txBox="1"/>
          <p:nvPr>
            <p:ph type="title"/>
          </p:nvPr>
        </p:nvSpPr>
        <p:spPr>
          <a:xfrm>
            <a:off x="8002587" y="1600200"/>
            <a:ext cx="3122613" cy="1828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760412" y="762000"/>
            <a:ext cx="6400800" cy="53340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SzPts val="1400"/>
              <a:buChar char="•"/>
              <a:defRPr sz="1400"/>
            </a:lvl6pPr>
            <a:lvl7pPr indent="-317500" lvl="6" marL="3200400" algn="l">
              <a:lnSpc>
                <a:spcPct val="90000"/>
              </a:lnSpc>
              <a:spcBef>
                <a:spcPts val="800"/>
              </a:spcBef>
              <a:spcAft>
                <a:spcPts val="0"/>
              </a:spcAft>
              <a:buSzPts val="1400"/>
              <a:buChar char="•"/>
              <a:defRPr sz="1400"/>
            </a:lvl7pPr>
            <a:lvl8pPr indent="-317500" lvl="7" marL="3657600" algn="l">
              <a:lnSpc>
                <a:spcPct val="90000"/>
              </a:lnSpc>
              <a:spcBef>
                <a:spcPts val="800"/>
              </a:spcBef>
              <a:spcAft>
                <a:spcPts val="0"/>
              </a:spcAft>
              <a:buSzPts val="1400"/>
              <a:buChar char="•"/>
              <a:defRPr sz="1400"/>
            </a:lvl8pPr>
            <a:lvl9pPr indent="-317500" lvl="8" marL="4114800" algn="l">
              <a:lnSpc>
                <a:spcPct val="90000"/>
              </a:lnSpc>
              <a:spcBef>
                <a:spcPts val="800"/>
              </a:spcBef>
              <a:spcAft>
                <a:spcPts val="0"/>
              </a:spcAft>
              <a:buSzPts val="1400"/>
              <a:buChar char="•"/>
              <a:defRPr sz="1400"/>
            </a:lvl9pPr>
          </a:lstStyle>
          <a:p/>
        </p:txBody>
      </p:sp>
      <p:sp>
        <p:nvSpPr>
          <p:cNvPr id="57" name="Google Shape;57;p20"/>
          <p:cNvSpPr txBox="1"/>
          <p:nvPr>
            <p:ph idx="2" type="body"/>
          </p:nvPr>
        </p:nvSpPr>
        <p:spPr>
          <a:xfrm>
            <a:off x="8001039" y="3429000"/>
            <a:ext cx="3124161" cy="1828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600"/>
              <a:buNone/>
              <a:defRPr sz="1600"/>
            </a:lvl1pPr>
            <a:lvl2pPr indent="-228600" lvl="1" marL="914400" algn="l">
              <a:lnSpc>
                <a:spcPct val="90000"/>
              </a:lnSpc>
              <a:spcBef>
                <a:spcPts val="10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
        <p:nvSpPr>
          <p:cNvPr id="58" name="Google Shape;58;p20"/>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1" name="Shape 61"/>
        <p:cNvGrpSpPr/>
        <p:nvPr/>
      </p:nvGrpSpPr>
      <p:grpSpPr>
        <a:xfrm>
          <a:off x="0" y="0"/>
          <a:ext cx="0" cy="0"/>
          <a:chOff x="0" y="0"/>
          <a:chExt cx="0" cy="0"/>
        </a:xfrm>
      </p:grpSpPr>
      <p:sp>
        <p:nvSpPr>
          <p:cNvPr id="62" name="Google Shape;62;p21"/>
          <p:cNvSpPr/>
          <p:nvPr/>
        </p:nvSpPr>
        <p:spPr>
          <a:xfrm>
            <a:off x="644091" y="640080"/>
            <a:ext cx="6675120" cy="5577840"/>
          </a:xfrm>
          <a:prstGeom prst="rect">
            <a:avLst/>
          </a:prstGeom>
          <a:solidFill>
            <a:srgbClr val="000000"/>
          </a:solidFill>
          <a:ln cap="flat" cmpd="sng" w="1016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Candara"/>
              <a:ea typeface="Candara"/>
              <a:cs typeface="Candara"/>
              <a:sym typeface="Candara"/>
            </a:endParaRPr>
          </a:p>
        </p:txBody>
      </p:sp>
      <p:sp>
        <p:nvSpPr>
          <p:cNvPr id="63" name="Google Shape;63;p21"/>
          <p:cNvSpPr txBox="1"/>
          <p:nvPr>
            <p:ph type="title"/>
          </p:nvPr>
        </p:nvSpPr>
        <p:spPr>
          <a:xfrm>
            <a:off x="7997952" y="1600200"/>
            <a:ext cx="3127248" cy="1828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onsola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1"/>
          <p:cNvSpPr/>
          <p:nvPr>
            <p:ph idx="2" type="pic"/>
          </p:nvPr>
        </p:nvSpPr>
        <p:spPr>
          <a:xfrm>
            <a:off x="781251" y="777240"/>
            <a:ext cx="6400800" cy="5303520"/>
          </a:xfrm>
          <a:prstGeom prst="rect">
            <a:avLst/>
          </a:prstGeom>
          <a:noFill/>
          <a:ln>
            <a:noFill/>
          </a:ln>
        </p:spPr>
      </p:sp>
      <p:sp>
        <p:nvSpPr>
          <p:cNvPr id="65" name="Google Shape;65;p21"/>
          <p:cNvSpPr txBox="1"/>
          <p:nvPr>
            <p:ph idx="1" type="body"/>
          </p:nvPr>
        </p:nvSpPr>
        <p:spPr>
          <a:xfrm>
            <a:off x="7997952" y="3429000"/>
            <a:ext cx="3127248" cy="1828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600"/>
              <a:buNone/>
              <a:defRPr sz="1600"/>
            </a:lvl1pPr>
            <a:lvl2pPr indent="-228600" lvl="1" marL="914400" algn="l">
              <a:lnSpc>
                <a:spcPct val="90000"/>
              </a:lnSpc>
              <a:spcBef>
                <a:spcPts val="10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
        <p:nvSpPr>
          <p:cNvPr id="66" name="Google Shape;66;p21"/>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1"/>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accent1"/>
              </a:buClr>
              <a:buSzPts val="3400"/>
              <a:buFont typeface="Consolas"/>
              <a:buNone/>
              <a:defRPr b="0" i="0" sz="3400" u="none" cap="none" strike="noStrik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rgbClr val="D8D8D8"/>
                </a:solidFill>
                <a:latin typeface="Candara"/>
                <a:ea typeface="Candara"/>
                <a:cs typeface="Candara"/>
                <a:sym typeface="Candara"/>
              </a:defRPr>
            </a:lvl1pPr>
            <a:lvl2pPr indent="-342900" lvl="1" marL="914400" marR="0" rtl="0" algn="l">
              <a:lnSpc>
                <a:spcPct val="90000"/>
              </a:lnSpc>
              <a:spcBef>
                <a:spcPts val="1000"/>
              </a:spcBef>
              <a:spcAft>
                <a:spcPts val="0"/>
              </a:spcAft>
              <a:buClr>
                <a:schemeClr val="accent1"/>
              </a:buClr>
              <a:buSzPts val="1800"/>
              <a:buFont typeface="Arial"/>
              <a:buChar char="•"/>
              <a:defRPr b="0" i="0" sz="1800" u="none" cap="none" strike="noStrike">
                <a:solidFill>
                  <a:srgbClr val="D8D8D8"/>
                </a:solidFill>
                <a:latin typeface="Candara"/>
                <a:ea typeface="Candara"/>
                <a:cs typeface="Candara"/>
                <a:sym typeface="Candara"/>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rgbClr val="D8D8D8"/>
                </a:solidFill>
                <a:latin typeface="Candara"/>
                <a:ea typeface="Candara"/>
                <a:cs typeface="Candara"/>
                <a:sym typeface="Candara"/>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8pPr>
            <a:lvl9pPr indent="-317500" lvl="8" marL="4114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9pPr>
          </a:lstStyle>
          <a:p/>
        </p:txBody>
      </p:sp>
      <p:sp>
        <p:nvSpPr>
          <p:cNvPr id="12" name="Google Shape;12;p10"/>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3" name="Google Shape;13;p10"/>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4" name="Google Shape;14;p10"/>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rgbClr val="D8D8D8"/>
                </a:solidFill>
                <a:latin typeface="Candara"/>
                <a:ea typeface="Candara"/>
                <a:cs typeface="Candara"/>
                <a:sym typeface="Candara"/>
              </a:defRPr>
            </a:lvl1pPr>
            <a:lvl2pPr indent="0" lvl="1" marL="0" marR="0" rtl="0" algn="r">
              <a:spcBef>
                <a:spcPts val="0"/>
              </a:spcBef>
              <a:buNone/>
              <a:defRPr b="0" i="0" sz="800" u="none" cap="none" strike="noStrike">
                <a:solidFill>
                  <a:srgbClr val="D8D8D8"/>
                </a:solidFill>
                <a:latin typeface="Candara"/>
                <a:ea typeface="Candara"/>
                <a:cs typeface="Candara"/>
                <a:sym typeface="Candara"/>
              </a:defRPr>
            </a:lvl2pPr>
            <a:lvl3pPr indent="0" lvl="2" marL="0" marR="0" rtl="0" algn="r">
              <a:spcBef>
                <a:spcPts val="0"/>
              </a:spcBef>
              <a:buNone/>
              <a:defRPr b="0" i="0" sz="800" u="none" cap="none" strike="noStrike">
                <a:solidFill>
                  <a:srgbClr val="D8D8D8"/>
                </a:solidFill>
                <a:latin typeface="Candara"/>
                <a:ea typeface="Candara"/>
                <a:cs typeface="Candara"/>
                <a:sym typeface="Candara"/>
              </a:defRPr>
            </a:lvl3pPr>
            <a:lvl4pPr indent="0" lvl="3" marL="0" marR="0" rtl="0" algn="r">
              <a:spcBef>
                <a:spcPts val="0"/>
              </a:spcBef>
              <a:buNone/>
              <a:defRPr b="0" i="0" sz="800" u="none" cap="none" strike="noStrike">
                <a:solidFill>
                  <a:srgbClr val="D8D8D8"/>
                </a:solidFill>
                <a:latin typeface="Candara"/>
                <a:ea typeface="Candara"/>
                <a:cs typeface="Candara"/>
                <a:sym typeface="Candara"/>
              </a:defRPr>
            </a:lvl4pPr>
            <a:lvl5pPr indent="0" lvl="4" marL="0" marR="0" rtl="0" algn="r">
              <a:spcBef>
                <a:spcPts val="0"/>
              </a:spcBef>
              <a:buNone/>
              <a:defRPr b="0" i="0" sz="800" u="none" cap="none" strike="noStrike">
                <a:solidFill>
                  <a:srgbClr val="D8D8D8"/>
                </a:solidFill>
                <a:latin typeface="Candara"/>
                <a:ea typeface="Candara"/>
                <a:cs typeface="Candara"/>
                <a:sym typeface="Candara"/>
              </a:defRPr>
            </a:lvl5pPr>
            <a:lvl6pPr indent="0" lvl="5" marL="0" marR="0" rtl="0" algn="r">
              <a:spcBef>
                <a:spcPts val="0"/>
              </a:spcBef>
              <a:buNone/>
              <a:defRPr b="0" i="0" sz="800" u="none" cap="none" strike="noStrike">
                <a:solidFill>
                  <a:srgbClr val="D8D8D8"/>
                </a:solidFill>
                <a:latin typeface="Candara"/>
                <a:ea typeface="Candara"/>
                <a:cs typeface="Candara"/>
                <a:sym typeface="Candara"/>
              </a:defRPr>
            </a:lvl6pPr>
            <a:lvl7pPr indent="0" lvl="6" marL="0" marR="0" rtl="0" algn="r">
              <a:spcBef>
                <a:spcPts val="0"/>
              </a:spcBef>
              <a:buNone/>
              <a:defRPr b="0" i="0" sz="800" u="none" cap="none" strike="noStrike">
                <a:solidFill>
                  <a:srgbClr val="D8D8D8"/>
                </a:solidFill>
                <a:latin typeface="Candara"/>
                <a:ea typeface="Candara"/>
                <a:cs typeface="Candara"/>
                <a:sym typeface="Candara"/>
              </a:defRPr>
            </a:lvl7pPr>
            <a:lvl8pPr indent="0" lvl="7" marL="0" marR="0" rtl="0" algn="r">
              <a:spcBef>
                <a:spcPts val="0"/>
              </a:spcBef>
              <a:buNone/>
              <a:defRPr b="0" i="0" sz="800" u="none" cap="none" strike="noStrike">
                <a:solidFill>
                  <a:srgbClr val="D8D8D8"/>
                </a:solidFill>
                <a:latin typeface="Candara"/>
                <a:ea typeface="Candara"/>
                <a:cs typeface="Candara"/>
                <a:sym typeface="Candara"/>
              </a:defRPr>
            </a:lvl8pPr>
            <a:lvl9pPr indent="0" lvl="8" marL="0" marR="0" rtl="0" algn="r">
              <a:spcBef>
                <a:spcPts val="0"/>
              </a:spcBef>
              <a:buNone/>
              <a:defRPr b="0" i="0" sz="8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accent1"/>
              </a:buClr>
              <a:buSzPts val="3400"/>
              <a:buFont typeface="Consolas"/>
              <a:buNone/>
              <a:defRPr b="0" i="0" sz="3400" u="none" cap="none" strike="noStrik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3"/>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rgbClr val="D8D8D8"/>
                </a:solidFill>
                <a:latin typeface="Candara"/>
                <a:ea typeface="Candara"/>
                <a:cs typeface="Candara"/>
                <a:sym typeface="Candara"/>
              </a:defRPr>
            </a:lvl1pPr>
            <a:lvl2pPr indent="-342900" lvl="1" marL="914400" marR="0" rtl="0" algn="l">
              <a:lnSpc>
                <a:spcPct val="90000"/>
              </a:lnSpc>
              <a:spcBef>
                <a:spcPts val="1000"/>
              </a:spcBef>
              <a:spcAft>
                <a:spcPts val="0"/>
              </a:spcAft>
              <a:buClr>
                <a:schemeClr val="accent1"/>
              </a:buClr>
              <a:buSzPts val="1800"/>
              <a:buFont typeface="Arial"/>
              <a:buChar char="•"/>
              <a:defRPr b="0" i="0" sz="1800" u="none" cap="none" strike="noStrike">
                <a:solidFill>
                  <a:srgbClr val="D8D8D8"/>
                </a:solidFill>
                <a:latin typeface="Candara"/>
                <a:ea typeface="Candara"/>
                <a:cs typeface="Candara"/>
                <a:sym typeface="Candara"/>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rgbClr val="D8D8D8"/>
                </a:solidFill>
                <a:latin typeface="Candara"/>
                <a:ea typeface="Candara"/>
                <a:cs typeface="Candara"/>
                <a:sym typeface="Candara"/>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8pPr>
            <a:lvl9pPr indent="-317500" lvl="8" marL="4114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9pPr>
          </a:lstStyle>
          <a:p/>
        </p:txBody>
      </p:sp>
      <p:sp>
        <p:nvSpPr>
          <p:cNvPr id="84" name="Google Shape;84;p13"/>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85" name="Google Shape;85;p13"/>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86" name="Google Shape;86;p13"/>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rgbClr val="D8D8D8"/>
                </a:solidFill>
                <a:latin typeface="Candara"/>
                <a:ea typeface="Candara"/>
                <a:cs typeface="Candara"/>
                <a:sym typeface="Candara"/>
              </a:defRPr>
            </a:lvl1pPr>
            <a:lvl2pPr indent="0" lvl="1" marL="0" marR="0" rtl="0" algn="r">
              <a:spcBef>
                <a:spcPts val="0"/>
              </a:spcBef>
              <a:buNone/>
              <a:defRPr b="0" i="0" sz="800" u="none" cap="none" strike="noStrike">
                <a:solidFill>
                  <a:srgbClr val="D8D8D8"/>
                </a:solidFill>
                <a:latin typeface="Candara"/>
                <a:ea typeface="Candara"/>
                <a:cs typeface="Candara"/>
                <a:sym typeface="Candara"/>
              </a:defRPr>
            </a:lvl2pPr>
            <a:lvl3pPr indent="0" lvl="2" marL="0" marR="0" rtl="0" algn="r">
              <a:spcBef>
                <a:spcPts val="0"/>
              </a:spcBef>
              <a:buNone/>
              <a:defRPr b="0" i="0" sz="800" u="none" cap="none" strike="noStrike">
                <a:solidFill>
                  <a:srgbClr val="D8D8D8"/>
                </a:solidFill>
                <a:latin typeface="Candara"/>
                <a:ea typeface="Candara"/>
                <a:cs typeface="Candara"/>
                <a:sym typeface="Candara"/>
              </a:defRPr>
            </a:lvl3pPr>
            <a:lvl4pPr indent="0" lvl="3" marL="0" marR="0" rtl="0" algn="r">
              <a:spcBef>
                <a:spcPts val="0"/>
              </a:spcBef>
              <a:buNone/>
              <a:defRPr b="0" i="0" sz="800" u="none" cap="none" strike="noStrike">
                <a:solidFill>
                  <a:srgbClr val="D8D8D8"/>
                </a:solidFill>
                <a:latin typeface="Candara"/>
                <a:ea typeface="Candara"/>
                <a:cs typeface="Candara"/>
                <a:sym typeface="Candara"/>
              </a:defRPr>
            </a:lvl4pPr>
            <a:lvl5pPr indent="0" lvl="4" marL="0" marR="0" rtl="0" algn="r">
              <a:spcBef>
                <a:spcPts val="0"/>
              </a:spcBef>
              <a:buNone/>
              <a:defRPr b="0" i="0" sz="800" u="none" cap="none" strike="noStrike">
                <a:solidFill>
                  <a:srgbClr val="D8D8D8"/>
                </a:solidFill>
                <a:latin typeface="Candara"/>
                <a:ea typeface="Candara"/>
                <a:cs typeface="Candara"/>
                <a:sym typeface="Candara"/>
              </a:defRPr>
            </a:lvl5pPr>
            <a:lvl6pPr indent="0" lvl="5" marL="0" marR="0" rtl="0" algn="r">
              <a:spcBef>
                <a:spcPts val="0"/>
              </a:spcBef>
              <a:buNone/>
              <a:defRPr b="0" i="0" sz="800" u="none" cap="none" strike="noStrike">
                <a:solidFill>
                  <a:srgbClr val="D8D8D8"/>
                </a:solidFill>
                <a:latin typeface="Candara"/>
                <a:ea typeface="Candara"/>
                <a:cs typeface="Candara"/>
                <a:sym typeface="Candara"/>
              </a:defRPr>
            </a:lvl6pPr>
            <a:lvl7pPr indent="0" lvl="6" marL="0" marR="0" rtl="0" algn="r">
              <a:spcBef>
                <a:spcPts val="0"/>
              </a:spcBef>
              <a:buNone/>
              <a:defRPr b="0" i="0" sz="800" u="none" cap="none" strike="noStrike">
                <a:solidFill>
                  <a:srgbClr val="D8D8D8"/>
                </a:solidFill>
                <a:latin typeface="Candara"/>
                <a:ea typeface="Candara"/>
                <a:cs typeface="Candara"/>
                <a:sym typeface="Candara"/>
              </a:defRPr>
            </a:lvl7pPr>
            <a:lvl8pPr indent="0" lvl="7" marL="0" marR="0" rtl="0" algn="r">
              <a:spcBef>
                <a:spcPts val="0"/>
              </a:spcBef>
              <a:buNone/>
              <a:defRPr b="0" i="0" sz="800" u="none" cap="none" strike="noStrike">
                <a:solidFill>
                  <a:srgbClr val="D8D8D8"/>
                </a:solidFill>
                <a:latin typeface="Candara"/>
                <a:ea typeface="Candara"/>
                <a:cs typeface="Candara"/>
                <a:sym typeface="Candara"/>
              </a:defRPr>
            </a:lvl8pPr>
            <a:lvl9pPr indent="0" lvl="8" marL="0" marR="0" rtl="0" algn="r">
              <a:spcBef>
                <a:spcPts val="0"/>
              </a:spcBef>
              <a:buNone/>
              <a:defRPr b="0" i="0" sz="8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sp>
        <p:nvSpPr>
          <p:cNvPr id="161" name="Google Shape;161;g15686c8e223_2_0"/>
          <p:cNvSpPr txBox="1"/>
          <p:nvPr>
            <p:ph type="title"/>
          </p:nvPr>
        </p:nvSpPr>
        <p:spPr>
          <a:xfrm>
            <a:off x="1524000" y="457200"/>
            <a:ext cx="9144000" cy="11430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accent1"/>
              </a:buClr>
              <a:buSzPts val="3400"/>
              <a:buFont typeface="Consolas"/>
              <a:buNone/>
              <a:defRPr b="0" i="0" sz="3400" u="none" cap="none" strike="noStrike">
                <a:solidFill>
                  <a:schemeClr val="accen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2" name="Google Shape;162;g15686c8e223_2_0"/>
          <p:cNvSpPr txBox="1"/>
          <p:nvPr>
            <p:ph idx="1" type="body"/>
          </p:nvPr>
        </p:nvSpPr>
        <p:spPr>
          <a:xfrm>
            <a:off x="1524000" y="1828800"/>
            <a:ext cx="9144000" cy="42672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rgbClr val="D8D8D8"/>
                </a:solidFill>
                <a:latin typeface="Candara"/>
                <a:ea typeface="Candara"/>
                <a:cs typeface="Candara"/>
                <a:sym typeface="Candara"/>
              </a:defRPr>
            </a:lvl1pPr>
            <a:lvl2pPr indent="-342900" lvl="1" marL="914400" marR="0" rtl="0" algn="l">
              <a:lnSpc>
                <a:spcPct val="90000"/>
              </a:lnSpc>
              <a:spcBef>
                <a:spcPts val="1000"/>
              </a:spcBef>
              <a:spcAft>
                <a:spcPts val="0"/>
              </a:spcAft>
              <a:buClr>
                <a:schemeClr val="accent1"/>
              </a:buClr>
              <a:buSzPts val="1800"/>
              <a:buFont typeface="Arial"/>
              <a:buChar char="•"/>
              <a:defRPr b="0" i="0" sz="1800" u="none" cap="none" strike="noStrike">
                <a:solidFill>
                  <a:srgbClr val="D8D8D8"/>
                </a:solidFill>
                <a:latin typeface="Candara"/>
                <a:ea typeface="Candara"/>
                <a:cs typeface="Candara"/>
                <a:sym typeface="Candara"/>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rgbClr val="D8D8D8"/>
                </a:solidFill>
                <a:latin typeface="Candara"/>
                <a:ea typeface="Candara"/>
                <a:cs typeface="Candara"/>
                <a:sym typeface="Candara"/>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8pPr>
            <a:lvl9pPr indent="-317500" lvl="8" marL="4114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andara"/>
                <a:ea typeface="Candara"/>
                <a:cs typeface="Candara"/>
                <a:sym typeface="Candara"/>
              </a:defRPr>
            </a:lvl9pPr>
          </a:lstStyle>
          <a:p/>
        </p:txBody>
      </p:sp>
      <p:sp>
        <p:nvSpPr>
          <p:cNvPr id="163" name="Google Shape;163;g15686c8e223_2_0"/>
          <p:cNvSpPr txBox="1"/>
          <p:nvPr>
            <p:ph idx="10" type="dt"/>
          </p:nvPr>
        </p:nvSpPr>
        <p:spPr>
          <a:xfrm>
            <a:off x="8610600" y="6362700"/>
            <a:ext cx="990600" cy="25717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64" name="Google Shape;164;g15686c8e223_2_0"/>
          <p:cNvSpPr txBox="1"/>
          <p:nvPr>
            <p:ph idx="11" type="ftr"/>
          </p:nvPr>
        </p:nvSpPr>
        <p:spPr>
          <a:xfrm>
            <a:off x="1524000" y="6362700"/>
            <a:ext cx="6881553" cy="25717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D8D8D8"/>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65" name="Google Shape;165;g15686c8e223_2_0"/>
          <p:cNvSpPr txBox="1"/>
          <p:nvPr>
            <p:ph idx="12" type="sldNum"/>
          </p:nvPr>
        </p:nvSpPr>
        <p:spPr>
          <a:xfrm>
            <a:off x="9829800" y="6362700"/>
            <a:ext cx="838200" cy="25717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rgbClr val="D8D8D8"/>
                </a:solidFill>
                <a:latin typeface="Candara"/>
                <a:ea typeface="Candara"/>
                <a:cs typeface="Candara"/>
                <a:sym typeface="Candara"/>
              </a:defRPr>
            </a:lvl1pPr>
            <a:lvl2pPr indent="0" lvl="1" marL="0" marR="0" rtl="0" algn="r">
              <a:spcBef>
                <a:spcPts val="0"/>
              </a:spcBef>
              <a:buNone/>
              <a:defRPr b="0" i="0" sz="800" u="none" cap="none" strike="noStrike">
                <a:solidFill>
                  <a:srgbClr val="D8D8D8"/>
                </a:solidFill>
                <a:latin typeface="Candara"/>
                <a:ea typeface="Candara"/>
                <a:cs typeface="Candara"/>
                <a:sym typeface="Candara"/>
              </a:defRPr>
            </a:lvl2pPr>
            <a:lvl3pPr indent="0" lvl="2" marL="0" marR="0" rtl="0" algn="r">
              <a:spcBef>
                <a:spcPts val="0"/>
              </a:spcBef>
              <a:buNone/>
              <a:defRPr b="0" i="0" sz="800" u="none" cap="none" strike="noStrike">
                <a:solidFill>
                  <a:srgbClr val="D8D8D8"/>
                </a:solidFill>
                <a:latin typeface="Candara"/>
                <a:ea typeface="Candara"/>
                <a:cs typeface="Candara"/>
                <a:sym typeface="Candara"/>
              </a:defRPr>
            </a:lvl3pPr>
            <a:lvl4pPr indent="0" lvl="3" marL="0" marR="0" rtl="0" algn="r">
              <a:spcBef>
                <a:spcPts val="0"/>
              </a:spcBef>
              <a:buNone/>
              <a:defRPr b="0" i="0" sz="800" u="none" cap="none" strike="noStrike">
                <a:solidFill>
                  <a:srgbClr val="D8D8D8"/>
                </a:solidFill>
                <a:latin typeface="Candara"/>
                <a:ea typeface="Candara"/>
                <a:cs typeface="Candara"/>
                <a:sym typeface="Candara"/>
              </a:defRPr>
            </a:lvl4pPr>
            <a:lvl5pPr indent="0" lvl="4" marL="0" marR="0" rtl="0" algn="r">
              <a:spcBef>
                <a:spcPts val="0"/>
              </a:spcBef>
              <a:buNone/>
              <a:defRPr b="0" i="0" sz="800" u="none" cap="none" strike="noStrike">
                <a:solidFill>
                  <a:srgbClr val="D8D8D8"/>
                </a:solidFill>
                <a:latin typeface="Candara"/>
                <a:ea typeface="Candara"/>
                <a:cs typeface="Candara"/>
                <a:sym typeface="Candara"/>
              </a:defRPr>
            </a:lvl5pPr>
            <a:lvl6pPr indent="0" lvl="5" marL="0" marR="0" rtl="0" algn="r">
              <a:spcBef>
                <a:spcPts val="0"/>
              </a:spcBef>
              <a:buNone/>
              <a:defRPr b="0" i="0" sz="800" u="none" cap="none" strike="noStrike">
                <a:solidFill>
                  <a:srgbClr val="D8D8D8"/>
                </a:solidFill>
                <a:latin typeface="Candara"/>
                <a:ea typeface="Candara"/>
                <a:cs typeface="Candara"/>
                <a:sym typeface="Candara"/>
              </a:defRPr>
            </a:lvl6pPr>
            <a:lvl7pPr indent="0" lvl="6" marL="0" marR="0" rtl="0" algn="r">
              <a:spcBef>
                <a:spcPts val="0"/>
              </a:spcBef>
              <a:buNone/>
              <a:defRPr b="0" i="0" sz="800" u="none" cap="none" strike="noStrike">
                <a:solidFill>
                  <a:srgbClr val="D8D8D8"/>
                </a:solidFill>
                <a:latin typeface="Candara"/>
                <a:ea typeface="Candara"/>
                <a:cs typeface="Candara"/>
                <a:sym typeface="Candara"/>
              </a:defRPr>
            </a:lvl7pPr>
            <a:lvl8pPr indent="0" lvl="7" marL="0" marR="0" rtl="0" algn="r">
              <a:spcBef>
                <a:spcPts val="0"/>
              </a:spcBef>
              <a:buNone/>
              <a:defRPr b="0" i="0" sz="800" u="none" cap="none" strike="noStrike">
                <a:solidFill>
                  <a:srgbClr val="D8D8D8"/>
                </a:solidFill>
                <a:latin typeface="Candara"/>
                <a:ea typeface="Candara"/>
                <a:cs typeface="Candara"/>
                <a:sym typeface="Candara"/>
              </a:defRPr>
            </a:lvl8pPr>
            <a:lvl9pPr indent="0" lvl="8" marL="0" marR="0" rtl="0" algn="r">
              <a:spcBef>
                <a:spcPts val="0"/>
              </a:spcBef>
              <a:buNone/>
              <a:defRPr b="0" i="0" sz="8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
          <p:cNvSpPr txBox="1"/>
          <p:nvPr>
            <p:ph type="ctrTitle"/>
          </p:nvPr>
        </p:nvSpPr>
        <p:spPr>
          <a:xfrm>
            <a:off x="1066800" y="3165763"/>
            <a:ext cx="10058400" cy="1711037"/>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lt1"/>
              </a:buClr>
              <a:buSzPts val="5400"/>
              <a:buFont typeface="Consolas"/>
              <a:buNone/>
            </a:pPr>
            <a:r>
              <a:rPr lang="pt-BR"/>
              <a:t>ESTRUTURAS DE REPETIÇÃO</a:t>
            </a:r>
            <a:endParaRPr/>
          </a:p>
        </p:txBody>
      </p:sp>
      <p:sp>
        <p:nvSpPr>
          <p:cNvPr id="237" name="Google Shape;237;p1"/>
          <p:cNvSpPr txBox="1"/>
          <p:nvPr>
            <p:ph idx="1" type="subTitle"/>
          </p:nvPr>
        </p:nvSpPr>
        <p:spPr>
          <a:xfrm>
            <a:off x="1066800" y="4953000"/>
            <a:ext cx="10058400" cy="685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pt-BR"/>
              <a:t>ESTRUTURAS DE CONTROLE DE REPETIÇÃO – WHILE (PARA)</a:t>
            </a:r>
            <a:endParaRPr/>
          </a:p>
          <a:p>
            <a:pPr indent="0" lvl="0" marL="0" rtl="0" algn="l">
              <a:lnSpc>
                <a:spcPct val="90000"/>
              </a:lnSpc>
              <a:spcBef>
                <a:spcPts val="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
          <p:cNvSpPr txBox="1"/>
          <p:nvPr>
            <p:ph type="title"/>
          </p:nvPr>
        </p:nvSpPr>
        <p:spPr>
          <a:xfrm>
            <a:off x="335360" y="457200"/>
            <a:ext cx="10332640" cy="73955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onsolas"/>
              <a:buNone/>
            </a:pPr>
            <a:r>
              <a:rPr lang="pt-BR" sz="4000"/>
              <a:t>WHILE-ELSE</a:t>
            </a:r>
            <a:endParaRPr/>
          </a:p>
        </p:txBody>
      </p:sp>
      <p:pic>
        <p:nvPicPr>
          <p:cNvPr descr="Resultado de imagem para NUMEROS BINARIOS PNG" id="302" name="Google Shape;302;p5"/>
          <p:cNvPicPr preferRelativeResize="0"/>
          <p:nvPr/>
        </p:nvPicPr>
        <p:blipFill rotWithShape="1">
          <a:blip r:embed="rId3">
            <a:alphaModFix/>
          </a:blip>
          <a:srcRect b="0" l="0" r="84957" t="0"/>
          <a:stretch/>
        </p:blipFill>
        <p:spPr>
          <a:xfrm>
            <a:off x="10906817" y="20316"/>
            <a:ext cx="1296144" cy="4920852"/>
          </a:xfrm>
          <a:prstGeom prst="rect">
            <a:avLst/>
          </a:prstGeom>
          <a:noFill/>
          <a:ln>
            <a:noFill/>
          </a:ln>
        </p:spPr>
      </p:pic>
      <p:sp>
        <p:nvSpPr>
          <p:cNvPr id="303" name="Google Shape;303;p5"/>
          <p:cNvSpPr txBox="1"/>
          <p:nvPr/>
        </p:nvSpPr>
        <p:spPr>
          <a:xfrm>
            <a:off x="335360" y="1196752"/>
            <a:ext cx="10571458" cy="5472608"/>
          </a:xfrm>
          <a:prstGeom prst="rect">
            <a:avLst/>
          </a:prstGeom>
          <a:noFill/>
          <a:ln>
            <a:noFill/>
          </a:ln>
        </p:spPr>
        <p:txBody>
          <a:bodyPr anchorCtr="0" anchor="t" bIns="45700" lIns="91425" spcFirstLastPara="1" rIns="91425" wrap="square" tIns="45700">
            <a:normAutofit/>
          </a:bodyPr>
          <a:lstStyle/>
          <a:p>
            <a:pPr indent="0" lvl="0" marL="0" marR="6985" rtl="0" algn="just">
              <a:lnSpc>
                <a:spcPct val="120000"/>
              </a:lnSpc>
              <a:spcBef>
                <a:spcPts val="0"/>
              </a:spcBef>
              <a:spcAft>
                <a:spcPts val="0"/>
              </a:spcAft>
              <a:buClr>
                <a:schemeClr val="accent1"/>
              </a:buClr>
              <a:buSzPts val="2800"/>
              <a:buFont typeface="Arial"/>
              <a:buNone/>
            </a:pPr>
            <a:r>
              <a:rPr b="0" i="0" lang="pt-BR" sz="2800" u="none" cap="none" strike="noStrike">
                <a:solidFill>
                  <a:schemeClr val="lt1"/>
                </a:solidFill>
                <a:latin typeface="Arial"/>
                <a:ea typeface="Arial"/>
                <a:cs typeface="Arial"/>
                <a:sym typeface="Arial"/>
              </a:rPr>
              <a:t>Ao final do while podemos utilizar a instrução else. O propósito disso é executar alguma instrução ou bloco de código ao final do loop, como podemos ver no exemplo a seguir:</a:t>
            </a:r>
            <a:endParaRPr/>
          </a:p>
          <a:p>
            <a:pPr indent="0" lvl="0" marL="0" marR="6985" rtl="0" algn="just">
              <a:lnSpc>
                <a:spcPct val="120000"/>
              </a:lnSpc>
              <a:spcBef>
                <a:spcPts val="100"/>
              </a:spcBef>
              <a:spcAft>
                <a:spcPts val="0"/>
              </a:spcAft>
              <a:buClr>
                <a:schemeClr val="accent1"/>
              </a:buClr>
              <a:buSzPts val="2400"/>
              <a:buFont typeface="Arial"/>
              <a:buNone/>
            </a:pPr>
            <a:r>
              <a:t/>
            </a:r>
            <a:endParaRPr b="0" i="0" sz="2400" u="none" cap="none" strike="noStrike">
              <a:solidFill>
                <a:srgbClr val="253A44"/>
              </a:solidFill>
              <a:latin typeface="Source Serif Pro"/>
              <a:ea typeface="Source Serif Pro"/>
              <a:cs typeface="Source Serif Pro"/>
              <a:sym typeface="Source Serif Pro"/>
            </a:endParaRPr>
          </a:p>
          <a:p>
            <a:pPr indent="0" lvl="0" marL="0" marR="6985" rtl="0" algn="just">
              <a:lnSpc>
                <a:spcPct val="120000"/>
              </a:lnSpc>
              <a:spcBef>
                <a:spcPts val="100"/>
              </a:spcBef>
              <a:spcAft>
                <a:spcPts val="0"/>
              </a:spcAft>
              <a:buClr>
                <a:schemeClr val="accent1"/>
              </a:buClr>
              <a:buSzPts val="2400"/>
              <a:buFont typeface="Arial"/>
              <a:buNone/>
            </a:pPr>
            <a:r>
              <a:t/>
            </a:r>
            <a:endParaRPr b="0" i="0" sz="2400" u="none" cap="none" strike="noStrike">
              <a:solidFill>
                <a:srgbClr val="253A44"/>
              </a:solidFill>
              <a:latin typeface="Source Serif Pro"/>
              <a:ea typeface="Source Serif Pro"/>
              <a:cs typeface="Source Serif Pro"/>
              <a:sym typeface="Source Serif Pro"/>
            </a:endParaRPr>
          </a:p>
          <a:p>
            <a:pPr indent="0" lvl="0" marL="0" marR="6985" rtl="0" algn="just">
              <a:lnSpc>
                <a:spcPct val="120000"/>
              </a:lnSpc>
              <a:spcBef>
                <a:spcPts val="100"/>
              </a:spcBef>
              <a:spcAft>
                <a:spcPts val="0"/>
              </a:spcAft>
              <a:buClr>
                <a:schemeClr val="accent1"/>
              </a:buClr>
              <a:buSzPts val="2400"/>
              <a:buFont typeface="Arial"/>
              <a:buNone/>
            </a:pPr>
            <a:r>
              <a:t/>
            </a:r>
            <a:endParaRPr b="0" i="0" sz="2400" u="none" cap="none" strike="noStrike">
              <a:solidFill>
                <a:srgbClr val="253A44"/>
              </a:solidFill>
              <a:latin typeface="Source Serif Pro"/>
              <a:ea typeface="Source Serif Pro"/>
              <a:cs typeface="Source Serif Pro"/>
              <a:sym typeface="Source Serif Pro"/>
            </a:endParaRPr>
          </a:p>
          <a:p>
            <a:pPr indent="0" lvl="0" marL="0" marR="6985" rtl="0" algn="just">
              <a:lnSpc>
                <a:spcPct val="120000"/>
              </a:lnSpc>
              <a:spcBef>
                <a:spcPts val="100"/>
              </a:spcBef>
              <a:spcAft>
                <a:spcPts val="0"/>
              </a:spcAft>
              <a:buClr>
                <a:schemeClr val="accent1"/>
              </a:buClr>
              <a:buSzPts val="2400"/>
              <a:buFont typeface="Arial"/>
              <a:buNone/>
            </a:pPr>
            <a:r>
              <a:t/>
            </a:r>
            <a:endParaRPr b="0" i="0" sz="2400" u="none" cap="none" strike="noStrike">
              <a:solidFill>
                <a:srgbClr val="253A44"/>
              </a:solidFill>
              <a:latin typeface="Source Serif Pro"/>
              <a:ea typeface="Source Serif Pro"/>
              <a:cs typeface="Source Serif Pro"/>
              <a:sym typeface="Source Serif Pro"/>
            </a:endParaRPr>
          </a:p>
          <a:p>
            <a:pPr indent="0" lvl="0" marL="0" marR="6985" rtl="0" algn="just">
              <a:lnSpc>
                <a:spcPct val="120000"/>
              </a:lnSpc>
              <a:spcBef>
                <a:spcPts val="100"/>
              </a:spcBef>
              <a:spcAft>
                <a:spcPts val="0"/>
              </a:spcAft>
              <a:buClr>
                <a:schemeClr val="accent1"/>
              </a:buClr>
              <a:buSzPts val="2400"/>
              <a:buFont typeface="Arial"/>
              <a:buNone/>
            </a:pPr>
            <a:r>
              <a:t/>
            </a:r>
            <a:endParaRPr b="0" i="0" sz="2400" u="none" cap="none" strike="noStrike">
              <a:solidFill>
                <a:srgbClr val="253A44"/>
              </a:solidFill>
              <a:latin typeface="Source Serif Pro"/>
              <a:ea typeface="Source Serif Pro"/>
              <a:cs typeface="Source Serif Pro"/>
              <a:sym typeface="Source Serif Pro"/>
            </a:endParaRPr>
          </a:p>
          <a:p>
            <a:pPr indent="0" lvl="0" marL="0" marR="6985" rtl="0" algn="just">
              <a:lnSpc>
                <a:spcPct val="120000"/>
              </a:lnSpc>
              <a:spcBef>
                <a:spcPts val="100"/>
              </a:spcBef>
              <a:spcAft>
                <a:spcPts val="0"/>
              </a:spcAft>
              <a:buClr>
                <a:schemeClr val="accent1"/>
              </a:buClr>
              <a:buSzPts val="2800"/>
              <a:buFont typeface="Arial"/>
              <a:buNone/>
            </a:pPr>
            <a:r>
              <a:rPr b="0" i="0" lang="pt-BR" sz="2800" u="none" cap="none" strike="noStrike">
                <a:solidFill>
                  <a:schemeClr val="lt1"/>
                </a:solidFill>
                <a:latin typeface="Arial"/>
                <a:ea typeface="Arial"/>
                <a:cs typeface="Arial"/>
                <a:sym typeface="Arial"/>
              </a:rPr>
              <a:t>Declarando o else ao final do while é possível executar um código ao final do loop. Neste caso será impressa a mensagem: “O loop while foi encerrado com sucesso!”.</a:t>
            </a:r>
            <a:endParaRPr/>
          </a:p>
          <a:p>
            <a:pPr indent="0" lvl="0" marL="0" marR="6985" rtl="0" algn="just">
              <a:lnSpc>
                <a:spcPct val="120000"/>
              </a:lnSpc>
              <a:spcBef>
                <a:spcPts val="100"/>
              </a:spcBef>
              <a:spcAft>
                <a:spcPts val="0"/>
              </a:spcAft>
              <a:buClr>
                <a:schemeClr val="accent1"/>
              </a:buClr>
              <a:buSzPts val="2800"/>
              <a:buFont typeface="Arial"/>
              <a:buNone/>
            </a:pPr>
            <a:r>
              <a:t/>
            </a:r>
            <a:endParaRPr b="0" i="0" sz="2800" u="none" cap="none" strike="noStrike">
              <a:solidFill>
                <a:schemeClr val="lt1"/>
              </a:solidFill>
              <a:latin typeface="Arial"/>
              <a:ea typeface="Arial"/>
              <a:cs typeface="Arial"/>
              <a:sym typeface="Arial"/>
            </a:endParaRPr>
          </a:p>
        </p:txBody>
      </p:sp>
      <p:pic>
        <p:nvPicPr>
          <p:cNvPr id="304" name="Google Shape;304;p5"/>
          <p:cNvPicPr preferRelativeResize="0"/>
          <p:nvPr/>
        </p:nvPicPr>
        <p:blipFill rotWithShape="1">
          <a:blip r:embed="rId4">
            <a:alphaModFix/>
          </a:blip>
          <a:srcRect b="6646" l="21651" r="34053" t="72059"/>
          <a:stretch/>
        </p:blipFill>
        <p:spPr>
          <a:xfrm>
            <a:off x="983432" y="2996952"/>
            <a:ext cx="6487877" cy="17534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descr="Resultado de imagem para NUMEROS BINARIOS PNG" id="309" name="Google Shape;309;p6"/>
          <p:cNvPicPr preferRelativeResize="0"/>
          <p:nvPr/>
        </p:nvPicPr>
        <p:blipFill rotWithShape="1">
          <a:blip r:embed="rId3">
            <a:alphaModFix/>
          </a:blip>
          <a:srcRect b="0" l="0" r="84957" t="0"/>
          <a:stretch/>
        </p:blipFill>
        <p:spPr>
          <a:xfrm>
            <a:off x="10906817" y="20316"/>
            <a:ext cx="1296144" cy="4920852"/>
          </a:xfrm>
          <a:prstGeom prst="rect">
            <a:avLst/>
          </a:prstGeom>
          <a:noFill/>
          <a:ln>
            <a:noFill/>
          </a:ln>
        </p:spPr>
      </p:pic>
      <p:sp>
        <p:nvSpPr>
          <p:cNvPr id="310" name="Google Shape;310;p6"/>
          <p:cNvSpPr txBox="1"/>
          <p:nvPr/>
        </p:nvSpPr>
        <p:spPr>
          <a:xfrm>
            <a:off x="335360" y="692696"/>
            <a:ext cx="10571458" cy="5976664"/>
          </a:xfrm>
          <a:prstGeom prst="rect">
            <a:avLst/>
          </a:prstGeom>
          <a:noFill/>
          <a:ln>
            <a:noFill/>
          </a:ln>
        </p:spPr>
        <p:txBody>
          <a:bodyPr anchorCtr="0" anchor="t" bIns="45700" lIns="91425" spcFirstLastPara="1" rIns="91425" wrap="square" tIns="45700">
            <a:normAutofit/>
          </a:bodyPr>
          <a:lstStyle/>
          <a:p>
            <a:pPr indent="0" lvl="0" marL="0" marR="6985" rtl="0" algn="just">
              <a:lnSpc>
                <a:spcPct val="120000"/>
              </a:lnSpc>
              <a:spcBef>
                <a:spcPts val="0"/>
              </a:spcBef>
              <a:spcAft>
                <a:spcPts val="0"/>
              </a:spcAft>
              <a:buClr>
                <a:schemeClr val="accent1"/>
              </a:buClr>
              <a:buSzPts val="2800"/>
              <a:buFont typeface="Arial"/>
              <a:buNone/>
            </a:pPr>
            <a:r>
              <a:rPr b="0" i="0" lang="pt-BR" sz="2800" u="none" cap="none" strike="noStrike">
                <a:solidFill>
                  <a:schemeClr val="lt1"/>
                </a:solidFill>
                <a:latin typeface="Arial"/>
                <a:ea typeface="Arial"/>
                <a:cs typeface="Arial"/>
                <a:sym typeface="Arial"/>
              </a:rPr>
              <a:t>   No loop while, a expressão é testada enquanto for verdadeira. A partir do momento que ela se torna falsa, o código da cláusula else será executado, se estiver presente.</a:t>
            </a:r>
            <a:endParaRPr/>
          </a:p>
          <a:p>
            <a:pPr indent="0" lvl="0" marL="0" marR="6985" rtl="0" algn="r">
              <a:lnSpc>
                <a:spcPct val="120000"/>
              </a:lnSpc>
              <a:spcBef>
                <a:spcPts val="100"/>
              </a:spcBef>
              <a:spcAft>
                <a:spcPts val="0"/>
              </a:spcAft>
              <a:buClr>
                <a:schemeClr val="accent1"/>
              </a:buClr>
              <a:buSzPts val="3000"/>
              <a:buFont typeface="Arial"/>
              <a:buNone/>
            </a:pPr>
            <a:r>
              <a:t/>
            </a:r>
            <a:endParaRPr b="0" i="0" sz="3000" u="none" cap="none" strike="noStrike">
              <a:solidFill>
                <a:schemeClr val="lt1"/>
              </a:solidFill>
              <a:latin typeface="Arial"/>
              <a:ea typeface="Arial"/>
              <a:cs typeface="Arial"/>
              <a:sym typeface="Arial"/>
            </a:endParaRPr>
          </a:p>
        </p:txBody>
      </p:sp>
      <p:pic>
        <p:nvPicPr>
          <p:cNvPr id="311" name="Google Shape;311;p6"/>
          <p:cNvPicPr preferRelativeResize="0"/>
          <p:nvPr/>
        </p:nvPicPr>
        <p:blipFill rotWithShape="1">
          <a:blip r:embed="rId4">
            <a:alphaModFix/>
          </a:blip>
          <a:srcRect b="19535" l="21649" r="42912" t="60504"/>
          <a:stretch/>
        </p:blipFill>
        <p:spPr>
          <a:xfrm>
            <a:off x="2711624" y="2480742"/>
            <a:ext cx="5616624" cy="17785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7"/>
          <p:cNvSpPr txBox="1"/>
          <p:nvPr>
            <p:ph type="title"/>
          </p:nvPr>
        </p:nvSpPr>
        <p:spPr>
          <a:xfrm>
            <a:off x="551384" y="476672"/>
            <a:ext cx="8064896"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onsolas"/>
              <a:buNone/>
            </a:pPr>
            <a:r>
              <a:rPr lang="pt-BR" sz="4000"/>
              <a:t>BREAK</a:t>
            </a:r>
            <a:endParaRPr/>
          </a:p>
        </p:txBody>
      </p:sp>
      <p:sp>
        <p:nvSpPr>
          <p:cNvPr id="317" name="Google Shape;317;p7"/>
          <p:cNvSpPr txBox="1"/>
          <p:nvPr>
            <p:ph idx="1" type="body"/>
          </p:nvPr>
        </p:nvSpPr>
        <p:spPr>
          <a:xfrm>
            <a:off x="551384" y="2348880"/>
            <a:ext cx="9144000" cy="426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b="0" i="0" lang="pt-BR" sz="2800">
                <a:solidFill>
                  <a:srgbClr val="BDC1C6"/>
                </a:solidFill>
                <a:latin typeface="Arial"/>
                <a:ea typeface="Arial"/>
                <a:cs typeface="Arial"/>
                <a:sym typeface="Arial"/>
              </a:rPr>
              <a:t>Em </a:t>
            </a:r>
            <a:r>
              <a:rPr b="1" i="0" lang="pt-BR" sz="2800">
                <a:solidFill>
                  <a:srgbClr val="BDC1C6"/>
                </a:solidFill>
                <a:latin typeface="Arial"/>
                <a:ea typeface="Arial"/>
                <a:cs typeface="Arial"/>
                <a:sym typeface="Arial"/>
              </a:rPr>
              <a:t>Python</a:t>
            </a:r>
            <a:r>
              <a:rPr b="0" i="0" lang="pt-BR" sz="2800">
                <a:solidFill>
                  <a:srgbClr val="BDC1C6"/>
                </a:solidFill>
                <a:latin typeface="Arial"/>
                <a:ea typeface="Arial"/>
                <a:cs typeface="Arial"/>
                <a:sym typeface="Arial"/>
              </a:rPr>
              <a:t>, a instrução </a:t>
            </a:r>
            <a:r>
              <a:rPr b="1" i="0" lang="pt-BR" sz="2800">
                <a:solidFill>
                  <a:srgbClr val="BDC1C6"/>
                </a:solidFill>
                <a:latin typeface="Arial"/>
                <a:ea typeface="Arial"/>
                <a:cs typeface="Arial"/>
                <a:sym typeface="Arial"/>
              </a:rPr>
              <a:t>break</a:t>
            </a:r>
            <a:r>
              <a:rPr b="0" i="0" lang="pt-BR" sz="2800">
                <a:solidFill>
                  <a:srgbClr val="BDC1C6"/>
                </a:solidFill>
                <a:latin typeface="Arial"/>
                <a:ea typeface="Arial"/>
                <a:cs typeface="Arial"/>
                <a:sym typeface="Arial"/>
              </a:rPr>
              <a:t> oferece a possibilidade de sair de um loop quando uma condição externa é acionada. A instrução </a:t>
            </a:r>
            <a:r>
              <a:rPr b="1" i="0" lang="pt-BR" sz="2800">
                <a:solidFill>
                  <a:srgbClr val="BDC1C6"/>
                </a:solidFill>
                <a:latin typeface="Arial"/>
                <a:ea typeface="Arial"/>
                <a:cs typeface="Arial"/>
                <a:sym typeface="Arial"/>
              </a:rPr>
              <a:t>break</a:t>
            </a:r>
            <a:r>
              <a:rPr b="0" i="0" lang="pt-BR" sz="2800">
                <a:solidFill>
                  <a:srgbClr val="BDC1C6"/>
                </a:solidFill>
                <a:latin typeface="Arial"/>
                <a:ea typeface="Arial"/>
                <a:cs typeface="Arial"/>
                <a:sym typeface="Arial"/>
              </a:rPr>
              <a:t> será colocada dentro do bloco de código abaixo da sua instrução de loop</a:t>
            </a:r>
            <a:endParaRPr sz="2800">
              <a:latin typeface="Arial"/>
              <a:ea typeface="Arial"/>
              <a:cs typeface="Arial"/>
              <a:sym typeface="Arial"/>
            </a:endParaRPr>
          </a:p>
        </p:txBody>
      </p:sp>
      <p:pic>
        <p:nvPicPr>
          <p:cNvPr id="318" name="Google Shape;318;p7"/>
          <p:cNvPicPr preferRelativeResize="0"/>
          <p:nvPr/>
        </p:nvPicPr>
        <p:blipFill rotWithShape="1">
          <a:blip r:embed="rId3">
            <a:alphaModFix/>
          </a:blip>
          <a:srcRect b="0" l="0" r="0" t="0"/>
          <a:stretch/>
        </p:blipFill>
        <p:spPr>
          <a:xfrm>
            <a:off x="10893439" y="0"/>
            <a:ext cx="1298561" cy="49259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8"/>
          <p:cNvSpPr txBox="1"/>
          <p:nvPr>
            <p:ph idx="1" type="body"/>
          </p:nvPr>
        </p:nvSpPr>
        <p:spPr>
          <a:xfrm>
            <a:off x="479376" y="692696"/>
            <a:ext cx="9433048" cy="554461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b="0" i="0" lang="pt-BR" sz="2800">
                <a:solidFill>
                  <a:schemeClr val="lt1"/>
                </a:solidFill>
                <a:latin typeface="Arial"/>
                <a:ea typeface="Arial"/>
                <a:cs typeface="Arial"/>
                <a:sym typeface="Arial"/>
              </a:rPr>
              <a:t>Se dentro da repetição for executado um</a:t>
            </a:r>
            <a:r>
              <a:rPr b="1" i="0" lang="pt-BR" sz="2800">
                <a:solidFill>
                  <a:schemeClr val="lt1"/>
                </a:solidFill>
                <a:latin typeface="Arial"/>
                <a:ea typeface="Arial"/>
                <a:cs typeface="Arial"/>
                <a:sym typeface="Arial"/>
              </a:rPr>
              <a:t> break</a:t>
            </a:r>
            <a:r>
              <a:rPr b="0" i="0" lang="pt-BR" sz="2800">
                <a:solidFill>
                  <a:schemeClr val="lt1"/>
                </a:solidFill>
                <a:latin typeface="Arial"/>
                <a:ea typeface="Arial"/>
                <a:cs typeface="Arial"/>
                <a:sym typeface="Arial"/>
              </a:rPr>
              <a:t>, o loop será encerrado sem executar o conjunto da cláusula else.</a:t>
            </a:r>
            <a:endParaRPr/>
          </a:p>
          <a:p>
            <a:pPr indent="0" lvl="0" marL="0" rtl="0" algn="l">
              <a:lnSpc>
                <a:spcPct val="90000"/>
              </a:lnSpc>
              <a:spcBef>
                <a:spcPts val="1800"/>
              </a:spcBef>
              <a:spcAft>
                <a:spcPts val="0"/>
              </a:spcAft>
              <a:buSzPts val="2800"/>
              <a:buNone/>
            </a:pPr>
            <a:r>
              <a:t/>
            </a:r>
            <a:endParaRPr sz="2800">
              <a:solidFill>
                <a:schemeClr val="lt1"/>
              </a:solidFill>
              <a:latin typeface="Arial"/>
              <a:ea typeface="Arial"/>
              <a:cs typeface="Arial"/>
              <a:sym typeface="Arial"/>
            </a:endParaRPr>
          </a:p>
        </p:txBody>
      </p:sp>
      <p:pic>
        <p:nvPicPr>
          <p:cNvPr id="324" name="Google Shape;324;p8"/>
          <p:cNvPicPr preferRelativeResize="0"/>
          <p:nvPr/>
        </p:nvPicPr>
        <p:blipFill rotWithShape="1">
          <a:blip r:embed="rId3">
            <a:alphaModFix/>
          </a:blip>
          <a:srcRect b="12181" l="21651" r="37005" t="57353"/>
          <a:stretch/>
        </p:blipFill>
        <p:spPr>
          <a:xfrm>
            <a:off x="1919536" y="2132856"/>
            <a:ext cx="6778686" cy="2808313"/>
          </a:xfrm>
          <a:prstGeom prst="rect">
            <a:avLst/>
          </a:prstGeom>
          <a:noFill/>
          <a:ln>
            <a:noFill/>
          </a:ln>
        </p:spPr>
      </p:pic>
      <p:pic>
        <p:nvPicPr>
          <p:cNvPr id="325" name="Google Shape;325;p8"/>
          <p:cNvPicPr preferRelativeResize="0"/>
          <p:nvPr/>
        </p:nvPicPr>
        <p:blipFill rotWithShape="1">
          <a:blip r:embed="rId4">
            <a:alphaModFix/>
          </a:blip>
          <a:srcRect b="0" l="0" r="0" t="0"/>
          <a:stretch/>
        </p:blipFill>
        <p:spPr>
          <a:xfrm>
            <a:off x="10893439" y="15174"/>
            <a:ext cx="1298561" cy="49259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9"/>
          <p:cNvSpPr txBox="1"/>
          <p:nvPr/>
        </p:nvSpPr>
        <p:spPr>
          <a:xfrm>
            <a:off x="609600" y="-42816"/>
            <a:ext cx="10972800" cy="1139825"/>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92D050"/>
              </a:buClr>
              <a:buSzPts val="4000"/>
              <a:buFont typeface="Consolas"/>
              <a:buNone/>
            </a:pPr>
            <a:r>
              <a:rPr b="0" i="0" lang="pt-BR" sz="4000" u="none" cap="none" strike="noStrike">
                <a:solidFill>
                  <a:srgbClr val="92D050"/>
                </a:solidFill>
                <a:latin typeface="Consolas"/>
                <a:ea typeface="Consolas"/>
                <a:cs typeface="Consolas"/>
                <a:sym typeface="Consolas"/>
              </a:rPr>
              <a:t>ATIVIDADE</a:t>
            </a:r>
            <a:endParaRPr/>
          </a:p>
        </p:txBody>
      </p:sp>
      <p:pic>
        <p:nvPicPr>
          <p:cNvPr descr="Resultado de imagem para NUMEROS BINARIOS PNG" id="331" name="Google Shape;331;p9"/>
          <p:cNvPicPr preferRelativeResize="0"/>
          <p:nvPr/>
        </p:nvPicPr>
        <p:blipFill rotWithShape="1">
          <a:blip r:embed="rId3">
            <a:alphaModFix/>
          </a:blip>
          <a:srcRect b="0" l="0" r="84957" t="0"/>
          <a:stretch/>
        </p:blipFill>
        <p:spPr>
          <a:xfrm>
            <a:off x="10906817" y="20316"/>
            <a:ext cx="1296144" cy="4920852"/>
          </a:xfrm>
          <a:prstGeom prst="rect">
            <a:avLst/>
          </a:prstGeom>
          <a:noFill/>
          <a:ln>
            <a:noFill/>
          </a:ln>
        </p:spPr>
      </p:pic>
      <p:sp>
        <p:nvSpPr>
          <p:cNvPr id="332" name="Google Shape;332;p9"/>
          <p:cNvSpPr txBox="1"/>
          <p:nvPr>
            <p:ph idx="1" type="body"/>
          </p:nvPr>
        </p:nvSpPr>
        <p:spPr>
          <a:xfrm>
            <a:off x="609600" y="1160141"/>
            <a:ext cx="11182598" cy="5430664"/>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2800"/>
              <a:buNone/>
            </a:pPr>
            <a:r>
              <a:rPr b="1" lang="pt-BR" sz="2800"/>
              <a:t>Faça os algoritmos abaixo usando PYTHON.</a:t>
            </a:r>
            <a:endParaRPr/>
          </a:p>
          <a:p>
            <a:pPr indent="0" lvl="0" marL="0" rtl="0" algn="just">
              <a:lnSpc>
                <a:spcPct val="120000"/>
              </a:lnSpc>
              <a:spcBef>
                <a:spcPts val="1200"/>
              </a:spcBef>
              <a:spcAft>
                <a:spcPts val="0"/>
              </a:spcAft>
              <a:buSzPts val="1800"/>
              <a:buNone/>
            </a:pPr>
            <a:r>
              <a:rPr b="1" lang="pt-BR" sz="1800">
                <a:latin typeface="Arial"/>
                <a:ea typeface="Arial"/>
                <a:cs typeface="Arial"/>
                <a:sym typeface="Arial"/>
              </a:rPr>
              <a:t>01- Faça um algoritmo que leia e imprima a idade de cinquenta pessoas uma a uma.</a:t>
            </a:r>
            <a:endParaRPr sz="1800">
              <a:latin typeface="Times New Roman"/>
              <a:ea typeface="Times New Roman"/>
              <a:cs typeface="Times New Roman"/>
              <a:sym typeface="Times New Roman"/>
            </a:endParaRPr>
          </a:p>
          <a:p>
            <a:pPr indent="0" lvl="0" marL="0" rtl="0" algn="just">
              <a:lnSpc>
                <a:spcPct val="120000"/>
              </a:lnSpc>
              <a:spcBef>
                <a:spcPts val="1200"/>
              </a:spcBef>
              <a:spcAft>
                <a:spcPts val="0"/>
              </a:spcAft>
              <a:buSzPts val="1800"/>
              <a:buNone/>
            </a:pPr>
            <a:r>
              <a:rPr b="1" lang="pt-BR" sz="1800">
                <a:latin typeface="Arial"/>
                <a:ea typeface="Arial"/>
                <a:cs typeface="Arial"/>
                <a:sym typeface="Arial"/>
              </a:rPr>
              <a:t>02- Construa um algoritmo que leia e imprima a idade de 100 pessoas um a uma. No final escrever a média das idades lidas.</a:t>
            </a:r>
            <a:endParaRPr/>
          </a:p>
          <a:p>
            <a:pPr indent="0" lvl="0" marL="0" rtl="0" algn="just">
              <a:lnSpc>
                <a:spcPct val="120000"/>
              </a:lnSpc>
              <a:spcBef>
                <a:spcPts val="1200"/>
              </a:spcBef>
              <a:spcAft>
                <a:spcPts val="0"/>
              </a:spcAft>
              <a:buSzPts val="1800"/>
              <a:buNone/>
            </a:pPr>
            <a:r>
              <a:rPr b="1" lang="pt-BR" sz="1800">
                <a:latin typeface="Arial"/>
                <a:ea typeface="Arial"/>
                <a:cs typeface="Arial"/>
                <a:sym typeface="Arial"/>
              </a:rPr>
              <a:t>03- Faça um algoritmo que calcule para uma turma de 45 alunos o seguinte:</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1800"/>
              <a:buNone/>
            </a:pPr>
            <a:r>
              <a:rPr b="1" lang="pt-BR" sz="1800">
                <a:latin typeface="Arial"/>
                <a:ea typeface="Arial"/>
                <a:cs typeface="Arial"/>
                <a:sym typeface="Arial"/>
              </a:rPr>
              <a:t>	A idade média dos alunos da sala.</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1800"/>
              <a:buNone/>
            </a:pPr>
            <a:r>
              <a:rPr b="1" lang="pt-BR" sz="1800">
                <a:latin typeface="Arial"/>
                <a:ea typeface="Arial"/>
                <a:cs typeface="Arial"/>
                <a:sym typeface="Arial"/>
              </a:rPr>
              <a:t>	A altura média dos alunos da sala.</a:t>
            </a:r>
            <a:endParaRPr/>
          </a:p>
          <a:p>
            <a:pPr indent="0" lvl="0" marL="0" rtl="0" algn="just">
              <a:lnSpc>
                <a:spcPct val="100000"/>
              </a:lnSpc>
              <a:spcBef>
                <a:spcPts val="1200"/>
              </a:spcBef>
              <a:spcAft>
                <a:spcPts val="0"/>
              </a:spcAft>
              <a:buSzPts val="1800"/>
              <a:buNone/>
            </a:pPr>
            <a:r>
              <a:rPr b="1" lang="pt-BR" sz="1800">
                <a:latin typeface="Arial"/>
                <a:ea typeface="Arial"/>
                <a:cs typeface="Arial"/>
                <a:sym typeface="Arial"/>
              </a:rPr>
              <a:t>04- Faça  um  algoritmo  que  imprima  a  multiplicação  do  número 7 por 1, por 2, por 3........, por 100</a:t>
            </a:r>
            <a:endParaRPr b="1" sz="18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1800"/>
              <a:buNone/>
            </a:pPr>
            <a:r>
              <a:rPr b="1" lang="pt-BR" sz="1800">
                <a:latin typeface="Arial"/>
                <a:ea typeface="Arial"/>
                <a:cs typeface="Arial"/>
                <a:sym typeface="Arial"/>
              </a:rPr>
              <a:t>05- Calcular a média aritmética de N números lidos somando somente os ímpares.</a:t>
            </a:r>
            <a:endParaRPr/>
          </a:p>
          <a:p>
            <a:pPr indent="0" lvl="0" marL="0" rtl="0" algn="just">
              <a:lnSpc>
                <a:spcPct val="100000"/>
              </a:lnSpc>
              <a:spcBef>
                <a:spcPts val="1200"/>
              </a:spcBef>
              <a:spcAft>
                <a:spcPts val="0"/>
              </a:spcAft>
              <a:buSzPts val="1800"/>
              <a:buNone/>
            </a:pPr>
            <a:r>
              <a:rPr b="1" lang="pt-BR" sz="1800">
                <a:latin typeface="Arial"/>
                <a:ea typeface="Arial"/>
                <a:cs typeface="Arial"/>
                <a:sym typeface="Arial"/>
              </a:rPr>
              <a:t>DESAFIO - Uma   escola  precisa  ler  e  imprimir  a  médias  de  seus 12 alunos nas 20 ( vinte ) notas  tiradas  por  cada  um  no  ano letivo. Faça um algoritmo que escreva o nome e a média de cada aluno e a média geral de toda a turma.</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1800"/>
              <a:buNone/>
            </a:pPr>
            <a:r>
              <a:t/>
            </a:r>
            <a:endParaRPr sz="1800">
              <a:latin typeface="Times New Roman"/>
              <a:ea typeface="Times New Roman"/>
              <a:cs typeface="Times New Roman"/>
              <a:sym typeface="Times New Roman"/>
            </a:endParaRPr>
          </a:p>
          <a:p>
            <a:pPr indent="0" lvl="0" marL="0" rtl="0" algn="just">
              <a:lnSpc>
                <a:spcPct val="120000"/>
              </a:lnSpc>
              <a:spcBef>
                <a:spcPts val="1200"/>
              </a:spcBef>
              <a:spcAft>
                <a:spcPts val="0"/>
              </a:spcAft>
              <a:buSzPts val="2800"/>
              <a:buNone/>
            </a:pPr>
            <a:r>
              <a:t/>
            </a:r>
            <a:endParaRPr b="1" sz="2800"/>
          </a:p>
          <a:p>
            <a:pPr indent="0" lvl="0" marL="0" rtl="0" algn="just">
              <a:lnSpc>
                <a:spcPct val="120000"/>
              </a:lnSpc>
              <a:spcBef>
                <a:spcPts val="1200"/>
              </a:spcBef>
              <a:spcAft>
                <a:spcPts val="0"/>
              </a:spcAft>
              <a:buSzPts val="2800"/>
              <a:buNone/>
            </a:pPr>
            <a:r>
              <a:t/>
            </a:r>
            <a:endParaRPr b="1" sz="2800"/>
          </a:p>
          <a:p>
            <a:pPr indent="0" lvl="0" marL="0" rtl="0" algn="just">
              <a:lnSpc>
                <a:spcPct val="120000"/>
              </a:lnSpc>
              <a:spcBef>
                <a:spcPts val="1200"/>
              </a:spcBef>
              <a:spcAft>
                <a:spcPts val="0"/>
              </a:spcAft>
              <a:buSzPts val="1800"/>
              <a:buNone/>
            </a:pPr>
            <a:r>
              <a:t/>
            </a:r>
            <a:endParaRPr b="1" sz="1800">
              <a:latin typeface="Arial"/>
              <a:ea typeface="Arial"/>
              <a:cs typeface="Arial"/>
              <a:sym typeface="Arial"/>
            </a:endParaRPr>
          </a:p>
          <a:p>
            <a:pPr indent="0" lvl="0" marL="0" rtl="0" algn="just">
              <a:lnSpc>
                <a:spcPct val="120000"/>
              </a:lnSpc>
              <a:spcBef>
                <a:spcPts val="1200"/>
              </a:spcBef>
              <a:spcAft>
                <a:spcPts val="0"/>
              </a:spcAft>
              <a:buSzPts val="2800"/>
              <a:buNone/>
            </a:pPr>
            <a:r>
              <a:t/>
            </a:r>
            <a:endParaRPr b="1"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5686c8e223_2_72"/>
          <p:cNvSpPr txBox="1"/>
          <p:nvPr>
            <p:ph type="title"/>
          </p:nvPr>
        </p:nvSpPr>
        <p:spPr>
          <a:xfrm>
            <a:off x="335360" y="457200"/>
            <a:ext cx="1033264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onsolas"/>
              <a:buNone/>
            </a:pPr>
            <a:r>
              <a:rPr lang="pt-BR" sz="4000"/>
              <a:t>INTRODUÇÃO</a:t>
            </a:r>
            <a:endParaRPr/>
          </a:p>
        </p:txBody>
      </p:sp>
      <p:pic>
        <p:nvPicPr>
          <p:cNvPr descr="Resultado de imagem para NUMEROS BINARIOS PNG" id="243" name="Google Shape;243;g15686c8e223_2_72"/>
          <p:cNvPicPr preferRelativeResize="0"/>
          <p:nvPr/>
        </p:nvPicPr>
        <p:blipFill rotWithShape="1">
          <a:blip r:embed="rId3">
            <a:alphaModFix/>
          </a:blip>
          <a:srcRect b="0" l="0" r="84957" t="0"/>
          <a:stretch/>
        </p:blipFill>
        <p:spPr>
          <a:xfrm>
            <a:off x="10906817" y="20316"/>
            <a:ext cx="1296144" cy="4920852"/>
          </a:xfrm>
          <a:prstGeom prst="rect">
            <a:avLst/>
          </a:prstGeom>
          <a:noFill/>
          <a:ln>
            <a:noFill/>
          </a:ln>
        </p:spPr>
      </p:pic>
      <p:sp>
        <p:nvSpPr>
          <p:cNvPr id="244" name="Google Shape;244;g15686c8e223_2_72"/>
          <p:cNvSpPr txBox="1"/>
          <p:nvPr/>
        </p:nvSpPr>
        <p:spPr>
          <a:xfrm>
            <a:off x="335360" y="1828800"/>
            <a:ext cx="10571458" cy="4840560"/>
          </a:xfrm>
          <a:prstGeom prst="rect">
            <a:avLst/>
          </a:prstGeom>
          <a:noFill/>
          <a:ln>
            <a:noFill/>
          </a:ln>
        </p:spPr>
        <p:txBody>
          <a:bodyPr anchorCtr="0" anchor="t" bIns="45700" lIns="91425" spcFirstLastPara="1" rIns="91425" wrap="square" tIns="45700">
            <a:normAutofit/>
          </a:bodyPr>
          <a:lstStyle/>
          <a:p>
            <a:pPr indent="0" lvl="0" marL="0" marR="6985" rtl="0" algn="just">
              <a:lnSpc>
                <a:spcPct val="120000"/>
              </a:lnSpc>
              <a:spcBef>
                <a:spcPts val="0"/>
              </a:spcBef>
              <a:spcAft>
                <a:spcPts val="0"/>
              </a:spcAft>
              <a:buClr>
                <a:schemeClr val="accent1"/>
              </a:buClr>
              <a:buSzPts val="2800"/>
              <a:buFont typeface="Arial"/>
              <a:buNone/>
            </a:pPr>
            <a:r>
              <a:rPr b="0" i="0" lang="pt-BR" sz="2800" u="none" cap="none" strike="noStrike">
                <a:solidFill>
                  <a:srgbClr val="D8D8D8"/>
                </a:solidFill>
                <a:latin typeface="Arial"/>
                <a:ea typeface="Arial"/>
                <a:cs typeface="Arial"/>
                <a:sym typeface="Arial"/>
              </a:rPr>
              <a:t>Utilizamos os comandos de repetição quando desejamos que um determinado conjunto de instruções ou comandos seja executado um número definido ou indefinido de vezes, ou enquanto um determinado estado de coisas prevalecer ou até que seja alcançado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
          <p:cNvSpPr txBox="1"/>
          <p:nvPr>
            <p:ph type="title"/>
          </p:nvPr>
        </p:nvSpPr>
        <p:spPr>
          <a:xfrm>
            <a:off x="335360" y="457200"/>
            <a:ext cx="1033264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onsolas"/>
              <a:buNone/>
            </a:pPr>
            <a:r>
              <a:rPr lang="pt-BR" sz="4000"/>
              <a:t>INTRODUÇÃO</a:t>
            </a:r>
            <a:endParaRPr/>
          </a:p>
        </p:txBody>
      </p:sp>
      <p:pic>
        <p:nvPicPr>
          <p:cNvPr descr="Resultado de imagem para NUMEROS BINARIOS PNG" id="250" name="Google Shape;250;p2"/>
          <p:cNvPicPr preferRelativeResize="0"/>
          <p:nvPr/>
        </p:nvPicPr>
        <p:blipFill rotWithShape="1">
          <a:blip r:embed="rId3">
            <a:alphaModFix/>
          </a:blip>
          <a:srcRect b="0" l="0" r="84957" t="0"/>
          <a:stretch/>
        </p:blipFill>
        <p:spPr>
          <a:xfrm>
            <a:off x="10906817" y="20316"/>
            <a:ext cx="1296144" cy="4920852"/>
          </a:xfrm>
          <a:prstGeom prst="rect">
            <a:avLst/>
          </a:prstGeom>
          <a:noFill/>
          <a:ln>
            <a:noFill/>
          </a:ln>
        </p:spPr>
      </p:pic>
      <p:sp>
        <p:nvSpPr>
          <p:cNvPr id="251" name="Google Shape;251;p2"/>
          <p:cNvSpPr txBox="1"/>
          <p:nvPr/>
        </p:nvSpPr>
        <p:spPr>
          <a:xfrm>
            <a:off x="335360" y="1828800"/>
            <a:ext cx="10571458" cy="4840560"/>
          </a:xfrm>
          <a:prstGeom prst="rect">
            <a:avLst/>
          </a:prstGeom>
          <a:noFill/>
          <a:ln>
            <a:noFill/>
          </a:ln>
        </p:spPr>
        <p:txBody>
          <a:bodyPr anchorCtr="0" anchor="t" bIns="45700" lIns="91425" spcFirstLastPara="1" rIns="91425" wrap="square" tIns="45700">
            <a:normAutofit/>
          </a:bodyPr>
          <a:lstStyle/>
          <a:p>
            <a:pPr indent="0" lvl="0" marL="0" marR="6985" rtl="0" algn="just">
              <a:lnSpc>
                <a:spcPct val="120000"/>
              </a:lnSpc>
              <a:spcBef>
                <a:spcPts val="0"/>
              </a:spcBef>
              <a:spcAft>
                <a:spcPts val="0"/>
              </a:spcAft>
              <a:buClr>
                <a:schemeClr val="accent1"/>
              </a:buClr>
              <a:buSzPts val="2800"/>
              <a:buFont typeface="Arial"/>
              <a:buNone/>
            </a:pPr>
            <a:r>
              <a:rPr b="0" i="0" lang="pt-BR" sz="2800" u="none" cap="none" strike="noStrike">
                <a:solidFill>
                  <a:schemeClr val="lt1"/>
                </a:solidFill>
                <a:latin typeface="Arial"/>
                <a:ea typeface="Arial"/>
                <a:cs typeface="Arial"/>
                <a:sym typeface="Arial"/>
              </a:rPr>
              <a:t>A estrutura de repetição é um recurso das linguagens de programação responsável por executar um bloco de código repetidas vezes enquanto determinada condição é atendida.</a:t>
            </a:r>
            <a:endParaRPr b="0" i="0" sz="2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5686c8e223_2_79"/>
          <p:cNvSpPr txBox="1"/>
          <p:nvPr>
            <p:ph type="title"/>
          </p:nvPr>
        </p:nvSpPr>
        <p:spPr>
          <a:xfrm>
            <a:off x="335360" y="457200"/>
            <a:ext cx="1033264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onsolas"/>
              <a:buNone/>
            </a:pPr>
            <a:r>
              <a:rPr lang="pt-BR" sz="4000"/>
              <a:t>ESTRUTURAS DE REPETIÇÃO</a:t>
            </a:r>
            <a:endParaRPr/>
          </a:p>
        </p:txBody>
      </p:sp>
      <p:pic>
        <p:nvPicPr>
          <p:cNvPr descr="Resultado de imagem para NUMEROS BINARIOS PNG" id="257" name="Google Shape;257;g15686c8e223_2_79"/>
          <p:cNvPicPr preferRelativeResize="0"/>
          <p:nvPr/>
        </p:nvPicPr>
        <p:blipFill rotWithShape="1">
          <a:blip r:embed="rId3">
            <a:alphaModFix/>
          </a:blip>
          <a:srcRect b="0" l="0" r="84957" t="0"/>
          <a:stretch/>
        </p:blipFill>
        <p:spPr>
          <a:xfrm>
            <a:off x="10906817" y="20316"/>
            <a:ext cx="1296144" cy="4920852"/>
          </a:xfrm>
          <a:prstGeom prst="rect">
            <a:avLst/>
          </a:prstGeom>
          <a:noFill/>
          <a:ln>
            <a:noFill/>
          </a:ln>
        </p:spPr>
      </p:pic>
      <p:sp>
        <p:nvSpPr>
          <p:cNvPr id="258" name="Google Shape;258;g15686c8e223_2_79"/>
          <p:cNvSpPr txBox="1"/>
          <p:nvPr/>
        </p:nvSpPr>
        <p:spPr>
          <a:xfrm>
            <a:off x="335360" y="1828800"/>
            <a:ext cx="10571458" cy="4840560"/>
          </a:xfrm>
          <a:prstGeom prst="rect">
            <a:avLst/>
          </a:prstGeom>
          <a:noFill/>
          <a:ln>
            <a:noFill/>
          </a:ln>
        </p:spPr>
        <p:txBody>
          <a:bodyPr anchorCtr="0" anchor="t" bIns="45700" lIns="91425" spcFirstLastPara="1" rIns="91425" wrap="square" tIns="45700">
            <a:normAutofit/>
          </a:bodyPr>
          <a:lstStyle/>
          <a:p>
            <a:pPr indent="0" lvl="0" marL="0" marR="5080" rtl="0" algn="just">
              <a:lnSpc>
                <a:spcPct val="110100"/>
              </a:lnSpc>
              <a:spcBef>
                <a:spcPts val="0"/>
              </a:spcBef>
              <a:spcAft>
                <a:spcPts val="0"/>
              </a:spcAft>
              <a:buClr>
                <a:schemeClr val="accent1"/>
              </a:buClr>
              <a:buSzPts val="2400"/>
              <a:buFont typeface="Arial"/>
              <a:buNone/>
            </a:pPr>
            <a:r>
              <a:rPr b="0" i="0" lang="pt-BR" sz="2400" u="none" cap="none" strike="noStrike">
                <a:solidFill>
                  <a:srgbClr val="D8D8D8"/>
                </a:solidFill>
                <a:latin typeface="Arial"/>
                <a:ea typeface="Arial"/>
                <a:cs typeface="Arial"/>
                <a:sym typeface="Arial"/>
              </a:rPr>
              <a:t>O laço enquanto é bastante parecido com a estrutura de seleção simples, onde temos um bloco de comandos sendo executado quando uma expressão lógica é verdadeira, não tendo nada pra ser executado quando o resultado da expressão for falso.</a:t>
            </a:r>
            <a:endParaRPr/>
          </a:p>
          <a:p>
            <a:pPr indent="0" lvl="0" marL="0" marR="5080" rtl="0" algn="just">
              <a:lnSpc>
                <a:spcPct val="110100"/>
              </a:lnSpc>
              <a:spcBef>
                <a:spcPts val="1800"/>
              </a:spcBef>
              <a:spcAft>
                <a:spcPts val="0"/>
              </a:spcAft>
              <a:buClr>
                <a:schemeClr val="accent1"/>
              </a:buClr>
              <a:buSzPts val="2400"/>
              <a:buFont typeface="Arial"/>
              <a:buNone/>
            </a:pPr>
            <a:r>
              <a:rPr b="0" i="0" lang="pt-BR" sz="2400" u="none" cap="none" strike="noStrike">
                <a:solidFill>
                  <a:srgbClr val="D8D8D8"/>
                </a:solidFill>
                <a:latin typeface="Arial"/>
                <a:ea typeface="Arial"/>
                <a:cs typeface="Arial"/>
                <a:sym typeface="Arial"/>
              </a:rPr>
              <a:t>A diferença entre as duas estruturas, seleção simples e enquanto, é que o bloco de comandos pode ser executado várias vezes: </a:t>
            </a:r>
            <a:r>
              <a:rPr b="1" i="0" lang="pt-BR" sz="2400" u="none" cap="none" strike="noStrike">
                <a:solidFill>
                  <a:srgbClr val="D8D8D8"/>
                </a:solidFill>
                <a:latin typeface="Arial"/>
                <a:ea typeface="Arial"/>
                <a:cs typeface="Arial"/>
                <a:sym typeface="Arial"/>
              </a:rPr>
              <a:t>enquanto </a:t>
            </a:r>
            <a:r>
              <a:rPr b="0" i="0" lang="pt-BR" sz="2400" u="none" cap="none" strike="noStrike">
                <a:solidFill>
                  <a:srgbClr val="D8D8D8"/>
                </a:solidFill>
                <a:latin typeface="Arial"/>
                <a:ea typeface="Arial"/>
                <a:cs typeface="Arial"/>
                <a:sym typeface="Arial"/>
              </a:rPr>
              <a:t>a expressão lógica permanecer verdadeira.</a:t>
            </a:r>
            <a:endParaRPr b="0" i="0" sz="3600" u="none" cap="none" strike="noStrike">
              <a:solidFill>
                <a:srgbClr val="D8D8D8"/>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5686c8e223_2_85"/>
          <p:cNvSpPr txBox="1"/>
          <p:nvPr>
            <p:ph type="title"/>
          </p:nvPr>
        </p:nvSpPr>
        <p:spPr>
          <a:xfrm>
            <a:off x="335360" y="457200"/>
            <a:ext cx="1033264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onsolas"/>
              <a:buNone/>
            </a:pPr>
            <a:r>
              <a:rPr lang="pt-BR" sz="4000"/>
              <a:t>ESTRUTURAS DE REPETIÇÃO - ENQUANTO</a:t>
            </a:r>
            <a:endParaRPr/>
          </a:p>
        </p:txBody>
      </p:sp>
      <p:pic>
        <p:nvPicPr>
          <p:cNvPr descr="Resultado de imagem para NUMEROS BINARIOS PNG" id="264" name="Google Shape;264;g15686c8e223_2_85"/>
          <p:cNvPicPr preferRelativeResize="0"/>
          <p:nvPr/>
        </p:nvPicPr>
        <p:blipFill rotWithShape="1">
          <a:blip r:embed="rId3">
            <a:alphaModFix/>
          </a:blip>
          <a:srcRect b="0" l="0" r="84957" t="0"/>
          <a:stretch/>
        </p:blipFill>
        <p:spPr>
          <a:xfrm>
            <a:off x="10906817" y="20316"/>
            <a:ext cx="1296144" cy="4920852"/>
          </a:xfrm>
          <a:prstGeom prst="rect">
            <a:avLst/>
          </a:prstGeom>
          <a:noFill/>
          <a:ln>
            <a:noFill/>
          </a:ln>
        </p:spPr>
      </p:pic>
      <p:sp>
        <p:nvSpPr>
          <p:cNvPr id="265" name="Google Shape;265;g15686c8e223_2_85"/>
          <p:cNvSpPr txBox="1"/>
          <p:nvPr/>
        </p:nvSpPr>
        <p:spPr>
          <a:xfrm>
            <a:off x="335360" y="1828800"/>
            <a:ext cx="10571458" cy="4840560"/>
          </a:xfrm>
          <a:prstGeom prst="rect">
            <a:avLst/>
          </a:prstGeom>
          <a:noFill/>
          <a:ln>
            <a:noFill/>
          </a:ln>
        </p:spPr>
        <p:txBody>
          <a:bodyPr anchorCtr="0" anchor="t" bIns="45700" lIns="91425" spcFirstLastPara="1" rIns="91425" wrap="square" tIns="45700">
            <a:normAutofit fontScale="92500"/>
          </a:bodyPr>
          <a:lstStyle/>
          <a:p>
            <a:pPr indent="0" lvl="0" marL="0" marR="5080" rtl="0" algn="just">
              <a:lnSpc>
                <a:spcPct val="110100"/>
              </a:lnSpc>
              <a:spcBef>
                <a:spcPts val="0"/>
              </a:spcBef>
              <a:spcAft>
                <a:spcPts val="0"/>
              </a:spcAft>
              <a:buClr>
                <a:schemeClr val="accent1"/>
              </a:buClr>
              <a:buSzPct val="100000"/>
              <a:buFont typeface="Arial"/>
              <a:buNone/>
            </a:pPr>
            <a:r>
              <a:rPr b="0" i="0" lang="pt-BR" sz="2800" u="none" cap="none" strike="noStrike">
                <a:solidFill>
                  <a:srgbClr val="D8D8D8"/>
                </a:solidFill>
                <a:latin typeface="Arial"/>
                <a:ea typeface="Arial"/>
                <a:cs typeface="Arial"/>
                <a:sym typeface="Arial"/>
              </a:rPr>
              <a:t>O enquanto com teste no início não permite que nenhuma linha seja executada antes que esteja testada a condição de entrada do laço, que é definida por uma expressão lógica na primeira linha do laço.</a:t>
            </a:r>
            <a:endParaRPr/>
          </a:p>
          <a:p>
            <a:pPr indent="0" lvl="0" marL="0" marR="5080" rtl="0" algn="just">
              <a:lnSpc>
                <a:spcPct val="110100"/>
              </a:lnSpc>
              <a:spcBef>
                <a:spcPts val="1800"/>
              </a:spcBef>
              <a:spcAft>
                <a:spcPts val="0"/>
              </a:spcAft>
              <a:buClr>
                <a:schemeClr val="accent1"/>
              </a:buClr>
              <a:buSzPct val="100000"/>
              <a:buFont typeface="Arial"/>
              <a:buNone/>
            </a:pPr>
            <a:r>
              <a:t/>
            </a:r>
            <a:endParaRPr b="0" i="0" sz="2800" u="none" cap="none" strike="noStrike">
              <a:solidFill>
                <a:srgbClr val="D8D8D8"/>
              </a:solidFill>
              <a:latin typeface="Arial"/>
              <a:ea typeface="Arial"/>
              <a:cs typeface="Arial"/>
              <a:sym typeface="Arial"/>
            </a:endParaRPr>
          </a:p>
          <a:p>
            <a:pPr indent="0" lvl="0" marL="0" marR="5080" rtl="0" algn="just">
              <a:lnSpc>
                <a:spcPct val="110100"/>
              </a:lnSpc>
              <a:spcBef>
                <a:spcPts val="1800"/>
              </a:spcBef>
              <a:spcAft>
                <a:spcPts val="0"/>
              </a:spcAft>
              <a:buClr>
                <a:schemeClr val="accent1"/>
              </a:buClr>
              <a:buSzPct val="100000"/>
              <a:buFont typeface="Arial"/>
              <a:buNone/>
            </a:pPr>
            <a:r>
              <a:t/>
            </a:r>
            <a:endParaRPr b="0" i="0" sz="2800" u="none" cap="none" strike="noStrike">
              <a:solidFill>
                <a:srgbClr val="D8D8D8"/>
              </a:solidFill>
              <a:latin typeface="Arial"/>
              <a:ea typeface="Arial"/>
              <a:cs typeface="Arial"/>
              <a:sym typeface="Arial"/>
            </a:endParaRPr>
          </a:p>
          <a:p>
            <a:pPr indent="0" lvl="0" marL="0" marR="5080" rtl="0" algn="just">
              <a:lnSpc>
                <a:spcPct val="110100"/>
              </a:lnSpc>
              <a:spcBef>
                <a:spcPts val="1800"/>
              </a:spcBef>
              <a:spcAft>
                <a:spcPts val="0"/>
              </a:spcAft>
              <a:buClr>
                <a:schemeClr val="accent1"/>
              </a:buClr>
              <a:buSzPct val="100000"/>
              <a:buFont typeface="Arial"/>
              <a:buNone/>
            </a:pPr>
            <a:r>
              <a:t/>
            </a:r>
            <a:endParaRPr b="0" i="0" sz="2800" u="none" cap="none" strike="noStrike">
              <a:solidFill>
                <a:srgbClr val="D8D8D8"/>
              </a:solidFill>
              <a:latin typeface="Arial"/>
              <a:ea typeface="Arial"/>
              <a:cs typeface="Arial"/>
              <a:sym typeface="Arial"/>
            </a:endParaRPr>
          </a:p>
          <a:p>
            <a:pPr indent="0" lvl="0" marL="0" marR="5080" rtl="0" algn="just">
              <a:lnSpc>
                <a:spcPct val="110100"/>
              </a:lnSpc>
              <a:spcBef>
                <a:spcPts val="1800"/>
              </a:spcBef>
              <a:spcAft>
                <a:spcPts val="0"/>
              </a:spcAft>
              <a:buClr>
                <a:schemeClr val="accent1"/>
              </a:buClr>
              <a:buSzPct val="100000"/>
              <a:buFont typeface="Arial"/>
              <a:buNone/>
            </a:pPr>
            <a:r>
              <a:t/>
            </a:r>
            <a:endParaRPr b="0" i="0" sz="2800" u="none" cap="none" strike="noStrike">
              <a:solidFill>
                <a:srgbClr val="D8D8D8"/>
              </a:solidFill>
              <a:latin typeface="Arial"/>
              <a:ea typeface="Arial"/>
              <a:cs typeface="Arial"/>
              <a:sym typeface="Arial"/>
            </a:endParaRPr>
          </a:p>
          <a:p>
            <a:pPr indent="0" lvl="0" marL="0" marR="5080" rtl="0" algn="just">
              <a:lnSpc>
                <a:spcPct val="110100"/>
              </a:lnSpc>
              <a:spcBef>
                <a:spcPts val="1800"/>
              </a:spcBef>
              <a:spcAft>
                <a:spcPts val="0"/>
              </a:spcAft>
              <a:buClr>
                <a:schemeClr val="accent1"/>
              </a:buClr>
              <a:buSzPct val="100000"/>
              <a:buFont typeface="Arial"/>
              <a:buNone/>
            </a:pPr>
            <a:r>
              <a:rPr b="0" i="0" lang="pt-BR" sz="2800" u="none" cap="none" strike="noStrike">
                <a:solidFill>
                  <a:srgbClr val="D8D8D8"/>
                </a:solidFill>
                <a:latin typeface="Arial"/>
                <a:ea typeface="Arial"/>
                <a:cs typeface="Arial"/>
                <a:sym typeface="Arial"/>
              </a:rPr>
              <a:t>Imagine um algoritmo para processar um contador de 100 números.</a:t>
            </a:r>
            <a:endParaRPr b="0" i="0" sz="2800" u="none" cap="none" strike="noStrike">
              <a:solidFill>
                <a:srgbClr val="D8D8D8"/>
              </a:solidFill>
              <a:latin typeface="Arial"/>
              <a:ea typeface="Arial"/>
              <a:cs typeface="Arial"/>
              <a:sym typeface="Arial"/>
            </a:endParaRPr>
          </a:p>
        </p:txBody>
      </p:sp>
      <p:pic>
        <p:nvPicPr>
          <p:cNvPr id="266" name="Google Shape;266;g15686c8e223_2_85"/>
          <p:cNvPicPr preferRelativeResize="0"/>
          <p:nvPr/>
        </p:nvPicPr>
        <p:blipFill rotWithShape="1">
          <a:blip r:embed="rId4">
            <a:alphaModFix/>
          </a:blip>
          <a:srcRect b="0" l="0" r="0" t="0"/>
          <a:stretch/>
        </p:blipFill>
        <p:spPr>
          <a:xfrm>
            <a:off x="479376" y="3645024"/>
            <a:ext cx="10188624" cy="18189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5686c8e223_2_92"/>
          <p:cNvSpPr txBox="1"/>
          <p:nvPr>
            <p:ph type="title"/>
          </p:nvPr>
        </p:nvSpPr>
        <p:spPr>
          <a:xfrm>
            <a:off x="335360" y="457200"/>
            <a:ext cx="1033264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onsolas"/>
              <a:buNone/>
            </a:pPr>
            <a:r>
              <a:rPr lang="pt-BR" sz="4000"/>
              <a:t>ESTRUTURAS DE REPETIÇÃO - ENQUANTO</a:t>
            </a:r>
            <a:endParaRPr/>
          </a:p>
        </p:txBody>
      </p:sp>
      <p:pic>
        <p:nvPicPr>
          <p:cNvPr descr="Resultado de imagem para NUMEROS BINARIOS PNG" id="272" name="Google Shape;272;g15686c8e223_2_92"/>
          <p:cNvPicPr preferRelativeResize="0"/>
          <p:nvPr/>
        </p:nvPicPr>
        <p:blipFill rotWithShape="1">
          <a:blip r:embed="rId3">
            <a:alphaModFix/>
          </a:blip>
          <a:srcRect b="0" l="0" r="84957" t="0"/>
          <a:stretch/>
        </p:blipFill>
        <p:spPr>
          <a:xfrm>
            <a:off x="10906817" y="20316"/>
            <a:ext cx="1296144" cy="4920852"/>
          </a:xfrm>
          <a:prstGeom prst="rect">
            <a:avLst/>
          </a:prstGeom>
          <a:noFill/>
          <a:ln>
            <a:noFill/>
          </a:ln>
        </p:spPr>
      </p:pic>
      <p:sp>
        <p:nvSpPr>
          <p:cNvPr id="273" name="Google Shape;273;g15686c8e223_2_92"/>
          <p:cNvSpPr txBox="1"/>
          <p:nvPr/>
        </p:nvSpPr>
        <p:spPr>
          <a:xfrm>
            <a:off x="335360" y="1828800"/>
            <a:ext cx="10571458" cy="4840560"/>
          </a:xfrm>
          <a:prstGeom prst="rect">
            <a:avLst/>
          </a:prstGeom>
          <a:noFill/>
          <a:ln>
            <a:noFill/>
          </a:ln>
        </p:spPr>
        <p:txBody>
          <a:bodyPr anchorCtr="0" anchor="t" bIns="45700" lIns="91425" spcFirstLastPara="1" rIns="91425" wrap="square" tIns="45700">
            <a:normAutofit/>
          </a:bodyPr>
          <a:lstStyle/>
          <a:p>
            <a:pPr indent="0" lvl="0" marL="0" marR="5080" rtl="0" algn="just">
              <a:lnSpc>
                <a:spcPct val="110100"/>
              </a:lnSpc>
              <a:spcBef>
                <a:spcPts val="0"/>
              </a:spcBef>
              <a:spcAft>
                <a:spcPts val="0"/>
              </a:spcAft>
              <a:buClr>
                <a:schemeClr val="accent1"/>
              </a:buClr>
              <a:buSzPts val="2800"/>
              <a:buFont typeface="Arial"/>
              <a:buNone/>
            </a:pPr>
            <a:r>
              <a:t/>
            </a:r>
            <a:endParaRPr b="0" i="0" sz="2800" u="none" cap="none" strike="noStrike">
              <a:solidFill>
                <a:srgbClr val="D8D8D8"/>
              </a:solidFill>
              <a:latin typeface="Arial"/>
              <a:ea typeface="Arial"/>
              <a:cs typeface="Arial"/>
              <a:sym typeface="Arial"/>
            </a:endParaRPr>
          </a:p>
        </p:txBody>
      </p:sp>
      <p:pic>
        <p:nvPicPr>
          <p:cNvPr id="274" name="Google Shape;274;g15686c8e223_2_92"/>
          <p:cNvPicPr preferRelativeResize="0"/>
          <p:nvPr/>
        </p:nvPicPr>
        <p:blipFill rotWithShape="1">
          <a:blip r:embed="rId4">
            <a:alphaModFix/>
          </a:blip>
          <a:srcRect b="0" l="0" r="0" t="0"/>
          <a:stretch/>
        </p:blipFill>
        <p:spPr>
          <a:xfrm>
            <a:off x="1847528" y="1943134"/>
            <a:ext cx="7254273" cy="44310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5686c8e223_2_99"/>
          <p:cNvSpPr txBox="1"/>
          <p:nvPr>
            <p:ph type="title"/>
          </p:nvPr>
        </p:nvSpPr>
        <p:spPr>
          <a:xfrm>
            <a:off x="335360" y="457200"/>
            <a:ext cx="1033264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onsolas"/>
              <a:buNone/>
            </a:pPr>
            <a:r>
              <a:rPr lang="pt-BR" sz="4000"/>
              <a:t>ESTRUTURAS DE REPETIÇÃO - ENQUANTO</a:t>
            </a:r>
            <a:endParaRPr/>
          </a:p>
        </p:txBody>
      </p:sp>
      <p:pic>
        <p:nvPicPr>
          <p:cNvPr descr="Resultado de imagem para NUMEROS BINARIOS PNG" id="280" name="Google Shape;280;g15686c8e223_2_99"/>
          <p:cNvPicPr preferRelativeResize="0"/>
          <p:nvPr/>
        </p:nvPicPr>
        <p:blipFill rotWithShape="1">
          <a:blip r:embed="rId3">
            <a:alphaModFix/>
          </a:blip>
          <a:srcRect b="0" l="0" r="84957" t="0"/>
          <a:stretch/>
        </p:blipFill>
        <p:spPr>
          <a:xfrm>
            <a:off x="10906817" y="20316"/>
            <a:ext cx="1296144" cy="4920852"/>
          </a:xfrm>
          <a:prstGeom prst="rect">
            <a:avLst/>
          </a:prstGeom>
          <a:noFill/>
          <a:ln>
            <a:noFill/>
          </a:ln>
        </p:spPr>
      </p:pic>
      <p:sp>
        <p:nvSpPr>
          <p:cNvPr id="281" name="Google Shape;281;g15686c8e223_2_99"/>
          <p:cNvSpPr txBox="1"/>
          <p:nvPr/>
        </p:nvSpPr>
        <p:spPr>
          <a:xfrm>
            <a:off x="335360" y="1828800"/>
            <a:ext cx="10571458" cy="4840560"/>
          </a:xfrm>
          <a:prstGeom prst="rect">
            <a:avLst/>
          </a:prstGeom>
          <a:noFill/>
          <a:ln>
            <a:noFill/>
          </a:ln>
        </p:spPr>
        <p:txBody>
          <a:bodyPr anchorCtr="0" anchor="t" bIns="45700" lIns="91425" spcFirstLastPara="1" rIns="91425" wrap="square" tIns="45700">
            <a:normAutofit/>
          </a:bodyPr>
          <a:lstStyle/>
          <a:p>
            <a:pPr indent="0" lvl="0" marL="0" marR="0" rtl="0" algn="just">
              <a:lnSpc>
                <a:spcPct val="150000"/>
              </a:lnSpc>
              <a:spcBef>
                <a:spcPts val="0"/>
              </a:spcBef>
              <a:spcAft>
                <a:spcPts val="0"/>
              </a:spcAft>
              <a:buClr>
                <a:schemeClr val="accent1"/>
              </a:buClr>
              <a:buSzPts val="2000"/>
              <a:buFont typeface="Arial"/>
              <a:buNone/>
            </a:pPr>
            <a:r>
              <a:rPr b="1" i="0" lang="pt-BR" sz="2000" u="none" cap="none" strike="noStrike">
                <a:solidFill>
                  <a:srgbClr val="D8D8D8"/>
                </a:solidFill>
                <a:latin typeface="Arial"/>
                <a:ea typeface="Arial"/>
                <a:cs typeface="Arial"/>
                <a:sym typeface="Arial"/>
              </a:rPr>
              <a:t>Exemplo </a:t>
            </a:r>
            <a:r>
              <a:rPr b="0" i="0" lang="pt-BR" sz="2000" u="none" cap="none" strike="noStrike">
                <a:solidFill>
                  <a:srgbClr val="D8D8D8"/>
                </a:solidFill>
                <a:latin typeface="Arial"/>
                <a:ea typeface="Arial"/>
                <a:cs typeface="Arial"/>
                <a:sym typeface="Arial"/>
              </a:rPr>
              <a:t>– Dado um número deseja-se identificar seus divisores. Iremos usar os três tipos de laços mencionados na </a:t>
            </a:r>
            <a:r>
              <a:rPr b="0" i="0" lang="pt-BR" sz="2000" u="none" cap="none" strike="noStrike">
                <a:solidFill>
                  <a:srgbClr val="D8D8D8"/>
                </a:solidFill>
                <a:latin typeface="Calibri"/>
                <a:ea typeface="Calibri"/>
                <a:cs typeface="Calibri"/>
                <a:sym typeface="Calibri"/>
              </a:rPr>
              <a:t>Tabela 19 </a:t>
            </a:r>
            <a:r>
              <a:rPr b="0" i="0" lang="pt-BR" sz="2000" u="none" cap="none" strike="noStrike">
                <a:solidFill>
                  <a:srgbClr val="D8D8D8"/>
                </a:solidFill>
                <a:latin typeface="Arial"/>
                <a:ea typeface="Arial"/>
                <a:cs typeface="Arial"/>
                <a:sym typeface="Arial"/>
              </a:rPr>
              <a:t>resolução do exercício proposto. Iremos primeiro mostrar a interface escolhida para este problema. Todas as soluções irão usar a mesma interface.</a:t>
            </a:r>
            <a:endParaRPr/>
          </a:p>
          <a:p>
            <a:pPr indent="-228600" lvl="0" marL="228600" marR="0" rtl="0" algn="l">
              <a:lnSpc>
                <a:spcPct val="150000"/>
              </a:lnSpc>
              <a:spcBef>
                <a:spcPts val="1800"/>
              </a:spcBef>
              <a:spcAft>
                <a:spcPts val="0"/>
              </a:spcAft>
              <a:buClr>
                <a:schemeClr val="accent1"/>
              </a:buClr>
              <a:buSzPts val="2000"/>
              <a:buFont typeface="Arial"/>
              <a:buChar char="•"/>
            </a:pPr>
            <a:r>
              <a:rPr b="0" i="0" lang="pt-BR" sz="2000" u="none" cap="none" strike="noStrike">
                <a:solidFill>
                  <a:srgbClr val="D8D8D8"/>
                </a:solidFill>
                <a:latin typeface="Arial"/>
                <a:ea typeface="Arial"/>
                <a:cs typeface="Arial"/>
                <a:sym typeface="Arial"/>
              </a:rPr>
              <a:t>1. Identificar a entrada: um número B (Entrada)</a:t>
            </a:r>
            <a:endParaRPr/>
          </a:p>
          <a:p>
            <a:pPr indent="-228600" lvl="0" marL="228600" marR="0" rtl="0" algn="l">
              <a:lnSpc>
                <a:spcPct val="150000"/>
              </a:lnSpc>
              <a:spcBef>
                <a:spcPts val="1800"/>
              </a:spcBef>
              <a:spcAft>
                <a:spcPts val="0"/>
              </a:spcAft>
              <a:buClr>
                <a:schemeClr val="accent1"/>
              </a:buClr>
              <a:buSzPts val="2000"/>
              <a:buFont typeface="Arial"/>
              <a:buChar char="•"/>
            </a:pPr>
            <a:r>
              <a:rPr b="0" i="0" lang="pt-BR" sz="2000" u="none" cap="none" strike="noStrike">
                <a:solidFill>
                  <a:srgbClr val="D8D8D8"/>
                </a:solidFill>
                <a:latin typeface="Arial"/>
                <a:ea typeface="Arial"/>
                <a:cs typeface="Arial"/>
                <a:sym typeface="Arial"/>
              </a:rPr>
              <a:t>2. Identificar a saída: os números divisores do número B (Saída)</a:t>
            </a:r>
            <a:endParaRPr/>
          </a:p>
          <a:p>
            <a:pPr indent="-228600" lvl="0" marL="228600" marR="0" rtl="0" algn="l">
              <a:lnSpc>
                <a:spcPct val="150000"/>
              </a:lnSpc>
              <a:spcBef>
                <a:spcPts val="1800"/>
              </a:spcBef>
              <a:spcAft>
                <a:spcPts val="0"/>
              </a:spcAft>
              <a:buClr>
                <a:schemeClr val="accent1"/>
              </a:buClr>
              <a:buSzPts val="2000"/>
              <a:buFont typeface="Arial"/>
              <a:buChar char="•"/>
            </a:pPr>
            <a:r>
              <a:rPr b="0" i="0" lang="pt-BR" sz="2000" u="none" cap="none" strike="noStrike">
                <a:solidFill>
                  <a:srgbClr val="D8D8D8"/>
                </a:solidFill>
                <a:latin typeface="Arial"/>
                <a:ea typeface="Arial"/>
                <a:cs typeface="Arial"/>
                <a:sym typeface="Arial"/>
              </a:rPr>
              <a:t>3. Precisamos saber o que é um divisor: um número A é divisor de um outro B se o resto da divisão de B por A for igual a zero. Sabemos ainda que todo número é divisor dele mesmo e que 1 é divisor de qualquer número.</a:t>
            </a:r>
            <a:endParaRPr b="0" i="0" sz="3600" u="none" cap="none" strike="noStrike">
              <a:solidFill>
                <a:srgbClr val="D8D8D8"/>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
          <p:cNvSpPr txBox="1"/>
          <p:nvPr>
            <p:ph type="title"/>
          </p:nvPr>
        </p:nvSpPr>
        <p:spPr>
          <a:xfrm>
            <a:off x="191344" y="332656"/>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6DAA2D"/>
              </a:buClr>
              <a:buSzPts val="4000"/>
              <a:buFont typeface="Consolas"/>
              <a:buNone/>
            </a:pPr>
            <a:r>
              <a:rPr lang="pt-BR" sz="4000">
                <a:solidFill>
                  <a:srgbClr val="6DAA2D"/>
                </a:solidFill>
              </a:rPr>
              <a:t>SINTAXE DO COMANDO:</a:t>
            </a:r>
            <a:endParaRPr/>
          </a:p>
        </p:txBody>
      </p:sp>
      <p:pic>
        <p:nvPicPr>
          <p:cNvPr id="287" name="Google Shape;287;p3"/>
          <p:cNvPicPr preferRelativeResize="0"/>
          <p:nvPr>
            <p:ph idx="1" type="body"/>
          </p:nvPr>
        </p:nvPicPr>
        <p:blipFill rotWithShape="1">
          <a:blip r:embed="rId3">
            <a:alphaModFix/>
          </a:blip>
          <a:srcRect b="39054" l="34343" r="30552" t="47446"/>
          <a:stretch/>
        </p:blipFill>
        <p:spPr>
          <a:xfrm>
            <a:off x="1127448" y="2276872"/>
            <a:ext cx="7992874" cy="1728192"/>
          </a:xfrm>
          <a:prstGeom prst="rect">
            <a:avLst/>
          </a:prstGeom>
          <a:noFill/>
          <a:ln>
            <a:noFill/>
          </a:ln>
        </p:spPr>
      </p:pic>
      <p:pic>
        <p:nvPicPr>
          <p:cNvPr id="288" name="Google Shape;288;p3"/>
          <p:cNvPicPr preferRelativeResize="0"/>
          <p:nvPr/>
        </p:nvPicPr>
        <p:blipFill rotWithShape="1">
          <a:blip r:embed="rId4">
            <a:alphaModFix/>
          </a:blip>
          <a:srcRect b="0" l="0" r="0" t="0"/>
          <a:stretch/>
        </p:blipFill>
        <p:spPr>
          <a:xfrm>
            <a:off x="10833338" y="16099"/>
            <a:ext cx="1298561" cy="49259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
          <p:cNvSpPr txBox="1"/>
          <p:nvPr>
            <p:ph type="title"/>
          </p:nvPr>
        </p:nvSpPr>
        <p:spPr>
          <a:xfrm>
            <a:off x="335360" y="457200"/>
            <a:ext cx="10332640" cy="95557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onsolas"/>
              <a:buNone/>
            </a:pPr>
            <a:r>
              <a:rPr lang="pt-BR" sz="4000"/>
              <a:t>WHILE</a:t>
            </a:r>
            <a:endParaRPr/>
          </a:p>
        </p:txBody>
      </p:sp>
      <p:pic>
        <p:nvPicPr>
          <p:cNvPr descr="Resultado de imagem para NUMEROS BINARIOS PNG" id="294" name="Google Shape;294;p4"/>
          <p:cNvPicPr preferRelativeResize="0"/>
          <p:nvPr/>
        </p:nvPicPr>
        <p:blipFill rotWithShape="1">
          <a:blip r:embed="rId3">
            <a:alphaModFix/>
          </a:blip>
          <a:srcRect b="0" l="0" r="84957" t="0"/>
          <a:stretch/>
        </p:blipFill>
        <p:spPr>
          <a:xfrm>
            <a:off x="10906817" y="20316"/>
            <a:ext cx="1296144" cy="4920852"/>
          </a:xfrm>
          <a:prstGeom prst="rect">
            <a:avLst/>
          </a:prstGeom>
          <a:noFill/>
          <a:ln>
            <a:noFill/>
          </a:ln>
        </p:spPr>
      </p:pic>
      <p:sp>
        <p:nvSpPr>
          <p:cNvPr id="295" name="Google Shape;295;p4"/>
          <p:cNvSpPr txBox="1"/>
          <p:nvPr/>
        </p:nvSpPr>
        <p:spPr>
          <a:xfrm>
            <a:off x="335360" y="1412776"/>
            <a:ext cx="10571458" cy="5256584"/>
          </a:xfrm>
          <a:prstGeom prst="rect">
            <a:avLst/>
          </a:prstGeom>
          <a:noFill/>
          <a:ln>
            <a:noFill/>
          </a:ln>
        </p:spPr>
        <p:txBody>
          <a:bodyPr anchorCtr="0" anchor="t" bIns="45700" lIns="91425" spcFirstLastPara="1" rIns="91425" wrap="square" tIns="45700">
            <a:normAutofit fontScale="92500" lnSpcReduction="10000"/>
          </a:bodyPr>
          <a:lstStyle/>
          <a:p>
            <a:pPr indent="0" lvl="0" marL="0" marR="6985" rtl="0" algn="just">
              <a:lnSpc>
                <a:spcPct val="120000"/>
              </a:lnSpc>
              <a:spcBef>
                <a:spcPts val="0"/>
              </a:spcBef>
              <a:spcAft>
                <a:spcPts val="0"/>
              </a:spcAft>
              <a:buClr>
                <a:schemeClr val="accent1"/>
              </a:buClr>
              <a:buSzPct val="100000"/>
              <a:buFont typeface="Arial"/>
              <a:buNone/>
            </a:pPr>
            <a:r>
              <a:rPr b="0" i="0" lang="pt-BR" sz="3000" u="none" cap="none" strike="noStrike">
                <a:solidFill>
                  <a:schemeClr val="lt1"/>
                </a:solidFill>
                <a:latin typeface="Arial"/>
                <a:ea typeface="Arial"/>
                <a:cs typeface="Arial"/>
                <a:sym typeface="Arial"/>
              </a:rPr>
              <a:t>O comando </a:t>
            </a:r>
            <a:r>
              <a:rPr b="1" i="0" lang="pt-BR" sz="3000" u="none" cap="none" strike="noStrike">
                <a:solidFill>
                  <a:schemeClr val="lt1"/>
                </a:solidFill>
                <a:latin typeface="Arial"/>
                <a:ea typeface="Arial"/>
                <a:cs typeface="Arial"/>
                <a:sym typeface="Arial"/>
              </a:rPr>
              <a:t>while</a:t>
            </a:r>
            <a:r>
              <a:rPr b="0" i="0" lang="pt-BR" sz="3000" u="none" cap="none" strike="noStrike">
                <a:solidFill>
                  <a:schemeClr val="lt1"/>
                </a:solidFill>
                <a:latin typeface="Arial"/>
                <a:ea typeface="Arial"/>
                <a:cs typeface="Arial"/>
                <a:sym typeface="Arial"/>
              </a:rPr>
              <a:t> faz com que um conjunto de instruções seja executado enquanto uma condição é atendida. Quando o resultado dessa condição passa a ser falso, a execução do loop é interrompida, como mostra o exemplo a seguir:  </a:t>
            </a:r>
            <a:endParaRPr/>
          </a:p>
          <a:p>
            <a:pPr indent="0" lvl="0" marL="0" marR="6985" rtl="0" algn="just">
              <a:lnSpc>
                <a:spcPct val="120000"/>
              </a:lnSpc>
              <a:spcBef>
                <a:spcPts val="100"/>
              </a:spcBef>
              <a:spcAft>
                <a:spcPts val="0"/>
              </a:spcAft>
              <a:buClr>
                <a:schemeClr val="accent1"/>
              </a:buClr>
              <a:buSzPct val="100000"/>
              <a:buFont typeface="Arial"/>
              <a:buNone/>
            </a:pPr>
            <a:r>
              <a:t/>
            </a:r>
            <a:endParaRPr b="0" i="0" sz="2400" u="none" cap="none" strike="noStrike">
              <a:solidFill>
                <a:srgbClr val="253A44"/>
              </a:solidFill>
              <a:latin typeface="Source Serif Pro"/>
              <a:ea typeface="Source Serif Pro"/>
              <a:cs typeface="Source Serif Pro"/>
              <a:sym typeface="Source Serif Pro"/>
            </a:endParaRPr>
          </a:p>
          <a:p>
            <a:pPr indent="0" lvl="0" marL="0" marR="6985" rtl="0" algn="just">
              <a:lnSpc>
                <a:spcPct val="120000"/>
              </a:lnSpc>
              <a:spcBef>
                <a:spcPts val="100"/>
              </a:spcBef>
              <a:spcAft>
                <a:spcPts val="0"/>
              </a:spcAft>
              <a:buClr>
                <a:schemeClr val="accent1"/>
              </a:buClr>
              <a:buSzPct val="100000"/>
              <a:buFont typeface="Arial"/>
              <a:buNone/>
            </a:pPr>
            <a:r>
              <a:t/>
            </a:r>
            <a:endParaRPr b="0" i="0" sz="2400" u="none" cap="none" strike="noStrike">
              <a:solidFill>
                <a:srgbClr val="253A44"/>
              </a:solidFill>
              <a:latin typeface="Source Serif Pro"/>
              <a:ea typeface="Source Serif Pro"/>
              <a:cs typeface="Source Serif Pro"/>
              <a:sym typeface="Source Serif Pro"/>
            </a:endParaRPr>
          </a:p>
          <a:p>
            <a:pPr indent="0" lvl="0" marL="0" marR="6985" rtl="0" algn="just">
              <a:lnSpc>
                <a:spcPct val="120000"/>
              </a:lnSpc>
              <a:spcBef>
                <a:spcPts val="100"/>
              </a:spcBef>
              <a:spcAft>
                <a:spcPts val="0"/>
              </a:spcAft>
              <a:buClr>
                <a:schemeClr val="accent1"/>
              </a:buClr>
              <a:buSzPct val="100000"/>
              <a:buFont typeface="Arial"/>
              <a:buNone/>
            </a:pPr>
            <a:r>
              <a:t/>
            </a:r>
            <a:endParaRPr b="0" i="0" sz="2400" u="none" cap="none" strike="noStrike">
              <a:solidFill>
                <a:srgbClr val="253A44"/>
              </a:solidFill>
              <a:latin typeface="Source Serif Pro"/>
              <a:ea typeface="Source Serif Pro"/>
              <a:cs typeface="Source Serif Pro"/>
              <a:sym typeface="Source Serif Pro"/>
            </a:endParaRPr>
          </a:p>
          <a:p>
            <a:pPr indent="0" lvl="0" marL="0" marR="6985" rtl="0" algn="just">
              <a:lnSpc>
                <a:spcPct val="120000"/>
              </a:lnSpc>
              <a:spcBef>
                <a:spcPts val="100"/>
              </a:spcBef>
              <a:spcAft>
                <a:spcPts val="0"/>
              </a:spcAft>
              <a:buClr>
                <a:schemeClr val="accent1"/>
              </a:buClr>
              <a:buSzPct val="100000"/>
              <a:buFont typeface="Arial"/>
              <a:buNone/>
            </a:pPr>
            <a:r>
              <a:t/>
            </a:r>
            <a:endParaRPr b="0" i="0" sz="2400" u="none" cap="none" strike="noStrike">
              <a:solidFill>
                <a:srgbClr val="253A44"/>
              </a:solidFill>
              <a:latin typeface="Source Serif Pro"/>
              <a:ea typeface="Source Serif Pro"/>
              <a:cs typeface="Source Serif Pro"/>
              <a:sym typeface="Source Serif Pro"/>
            </a:endParaRPr>
          </a:p>
          <a:p>
            <a:pPr indent="0" lvl="0" marL="0" marR="6985" rtl="0" algn="just">
              <a:lnSpc>
                <a:spcPct val="120000"/>
              </a:lnSpc>
              <a:spcBef>
                <a:spcPts val="100"/>
              </a:spcBef>
              <a:spcAft>
                <a:spcPts val="0"/>
              </a:spcAft>
              <a:buClr>
                <a:schemeClr val="accent1"/>
              </a:buClr>
              <a:buSzPct val="100000"/>
              <a:buFont typeface="Arial"/>
              <a:buNone/>
            </a:pPr>
            <a:r>
              <a:rPr b="0" i="0" lang="pt-BR" sz="3000" u="none" cap="none" strike="noStrike">
                <a:solidFill>
                  <a:schemeClr val="lt1"/>
                </a:solidFill>
                <a:latin typeface="Arial"/>
                <a:ea typeface="Arial"/>
                <a:cs typeface="Arial"/>
                <a:sym typeface="Arial"/>
              </a:rPr>
              <a:t>Neste código, enquanto a variável contador, inicializada com 0, for menor do que 5, as instruções das </a:t>
            </a:r>
            <a:r>
              <a:rPr b="1" i="0" lang="pt-BR" sz="3000" u="none" cap="none" strike="noStrike">
                <a:solidFill>
                  <a:schemeClr val="lt1"/>
                </a:solidFill>
                <a:latin typeface="Arial"/>
                <a:ea typeface="Arial"/>
                <a:cs typeface="Arial"/>
                <a:sym typeface="Arial"/>
              </a:rPr>
              <a:t>linhas 3</a:t>
            </a:r>
            <a:r>
              <a:rPr b="0" i="0" lang="pt-BR" sz="3000" u="none" cap="none" strike="noStrike">
                <a:solidFill>
                  <a:schemeClr val="lt1"/>
                </a:solidFill>
                <a:latin typeface="Arial"/>
                <a:ea typeface="Arial"/>
                <a:cs typeface="Arial"/>
                <a:sym typeface="Arial"/>
              </a:rPr>
              <a:t> e </a:t>
            </a:r>
            <a:r>
              <a:rPr b="1" i="0" lang="pt-BR" sz="3000" u="none" cap="none" strike="noStrike">
                <a:solidFill>
                  <a:schemeClr val="lt1"/>
                </a:solidFill>
                <a:latin typeface="Arial"/>
                <a:ea typeface="Arial"/>
                <a:cs typeface="Arial"/>
                <a:sym typeface="Arial"/>
              </a:rPr>
              <a:t>4</a:t>
            </a:r>
            <a:r>
              <a:rPr b="0" i="0" lang="pt-BR" sz="3000" u="none" cap="none" strike="noStrike">
                <a:solidFill>
                  <a:schemeClr val="lt1"/>
                </a:solidFill>
                <a:latin typeface="Arial"/>
                <a:ea typeface="Arial"/>
                <a:cs typeface="Arial"/>
                <a:sym typeface="Arial"/>
              </a:rPr>
              <a:t> serão executadas.</a:t>
            </a:r>
            <a:endParaRPr b="0" i="0" sz="3000" u="none" cap="none" strike="noStrike">
              <a:solidFill>
                <a:schemeClr val="lt1"/>
              </a:solidFill>
              <a:latin typeface="Arial"/>
              <a:ea typeface="Arial"/>
              <a:cs typeface="Arial"/>
              <a:sym typeface="Arial"/>
            </a:endParaRPr>
          </a:p>
        </p:txBody>
      </p:sp>
      <p:pic>
        <p:nvPicPr>
          <p:cNvPr id="296" name="Google Shape;296;p4"/>
          <p:cNvPicPr preferRelativeResize="0"/>
          <p:nvPr/>
        </p:nvPicPr>
        <p:blipFill rotWithShape="1">
          <a:blip r:embed="rId4">
            <a:alphaModFix/>
          </a:blip>
          <a:srcRect b="20586" l="22241" r="29327" t="64706"/>
          <a:stretch/>
        </p:blipFill>
        <p:spPr>
          <a:xfrm>
            <a:off x="1055440" y="3415571"/>
            <a:ext cx="7591700" cy="12961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1">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mputador Técnico 16x9">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mputador Técnico 16x9">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2017-09-03T22:21:15Z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