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XR9aadUZTJnX/lO2p1987Ki5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19a2285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319a2285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4319a2285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19a22857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319a22857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4319a22857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f523fe9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f523fe9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43f523fe9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3f523fe9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3f523fe9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43f523fe9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Redes de Computadores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19a22857_0_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Apresentação da Disciplina </a:t>
            </a:r>
            <a:endParaRPr/>
          </a:p>
        </p:txBody>
      </p:sp>
      <p:sp>
        <p:nvSpPr>
          <p:cNvPr id="114" name="Google Shape;114;g14319a22857_0_14"/>
          <p:cNvSpPr txBox="1"/>
          <p:nvPr>
            <p:ph idx="1" type="body"/>
          </p:nvPr>
        </p:nvSpPr>
        <p:spPr>
          <a:xfrm>
            <a:off x="225325" y="1737400"/>
            <a:ext cx="57879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Redes de Computadores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FFFF00"/>
                </a:solidFill>
              </a:rPr>
              <a:t>1.  O que são Redes de Computadores?  Componentes Básicos.</a:t>
            </a:r>
            <a:r>
              <a:rPr lang="pt-BR" sz="2200">
                <a:solidFill>
                  <a:schemeClr val="lt1"/>
                </a:solidFill>
                <a:highlight>
                  <a:srgbClr val="FFFF00"/>
                </a:highlight>
              </a:rPr>
              <a:t> </a:t>
            </a:r>
            <a:endParaRPr sz="2200">
              <a:solidFill>
                <a:schemeClr val="lt1"/>
              </a:solidFill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00FFFF"/>
                </a:solidFill>
              </a:rPr>
              <a:t>1.1 Conexões tipos e Padrões de Cabos. </a:t>
            </a:r>
            <a:endParaRPr sz="2200">
              <a:solidFill>
                <a:srgbClr val="00FFFF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00FFFF"/>
                </a:solidFill>
              </a:rPr>
              <a:t>1.2 Fibra Óptica - Classificação de Redes - Topologias  </a:t>
            </a:r>
            <a:endParaRPr sz="2200">
              <a:solidFill>
                <a:srgbClr val="00FFFF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 Modelo OSI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2.1 Camadas No Geral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2.2 Diferenças Modelo OSI para o TCP/IP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3. Protocolos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4. Ethernet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5. Números Binários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6. Endereço MAC</a:t>
            </a:r>
            <a:endParaRPr sz="2200"/>
          </a:p>
        </p:txBody>
      </p:sp>
      <p:sp>
        <p:nvSpPr>
          <p:cNvPr id="115" name="Google Shape;115;g14319a22857_0_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14319a22857_0_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GOMESF</a:t>
            </a:r>
            <a:endParaRPr/>
          </a:p>
        </p:txBody>
      </p:sp>
      <p:sp>
        <p:nvSpPr>
          <p:cNvPr id="117" name="Google Shape;117;g14319a22857_0_14"/>
          <p:cNvSpPr txBox="1"/>
          <p:nvPr>
            <p:ph idx="1" type="body"/>
          </p:nvPr>
        </p:nvSpPr>
        <p:spPr>
          <a:xfrm>
            <a:off x="5562450" y="1724775"/>
            <a:ext cx="6334500" cy="5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150"/>
              <a:t>Redes de Computadores</a:t>
            </a:r>
            <a:endParaRPr sz="215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7. VPN/ VLAN/ FIREWALL/ NAT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8. IPV4 e IPV6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9.  IP’s Públicos e Privados.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10.  Máscara de Rede e Endereçamento IP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11. Cálculos de Sub Rede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12.  Armazenamento de Dados - Cloud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13. Servidores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14. Redes sem Fios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15. IOT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19a22857_0_7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Tipos de Conexão </a:t>
            </a:r>
            <a:endParaRPr/>
          </a:p>
        </p:txBody>
      </p:sp>
      <p:sp>
        <p:nvSpPr>
          <p:cNvPr id="124" name="Google Shape;124;g14319a22857_0_7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3591"/>
              <a:t>Unicast 1</a:t>
            </a:r>
            <a:endParaRPr sz="359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3591"/>
              <a:t>Multicast 2</a:t>
            </a:r>
            <a:endParaRPr sz="359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3591"/>
              <a:t>Broadcast 3 </a:t>
            </a:r>
            <a:endParaRPr sz="359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3591"/>
              <a:t>Anycast 4</a:t>
            </a:r>
            <a:endParaRPr sz="359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591"/>
          </a:p>
        </p:txBody>
      </p:sp>
      <p:sp>
        <p:nvSpPr>
          <p:cNvPr id="125" name="Google Shape;125;g14319a22857_0_7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g14319a22857_0_7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pic>
        <p:nvPicPr>
          <p:cNvPr id="127" name="Google Shape;127;g14319a22857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652" y="286600"/>
            <a:ext cx="2241547" cy="14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319a22857_0_71"/>
          <p:cNvSpPr txBox="1"/>
          <p:nvPr/>
        </p:nvSpPr>
        <p:spPr>
          <a:xfrm>
            <a:off x="8613275" y="690000"/>
            <a:ext cx="8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  )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4319a22857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1650" y="4963578"/>
            <a:ext cx="2241550" cy="135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4319a22857_0_71"/>
          <p:cNvSpPr txBox="1"/>
          <p:nvPr/>
        </p:nvSpPr>
        <p:spPr>
          <a:xfrm>
            <a:off x="8613275" y="2180175"/>
            <a:ext cx="8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  )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319a22857_0_71"/>
          <p:cNvSpPr txBox="1"/>
          <p:nvPr/>
        </p:nvSpPr>
        <p:spPr>
          <a:xfrm>
            <a:off x="8613275" y="3670375"/>
            <a:ext cx="8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  )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14319a22857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1650" y="1894111"/>
            <a:ext cx="2241550" cy="136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4319a22857_0_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41650" y="3413861"/>
            <a:ext cx="2241550" cy="136945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4319a22857_0_71"/>
          <p:cNvSpPr txBox="1"/>
          <p:nvPr/>
        </p:nvSpPr>
        <p:spPr>
          <a:xfrm>
            <a:off x="8681175" y="5153525"/>
            <a:ext cx="8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   )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3f523fe95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Conexão </a:t>
            </a:r>
            <a:endParaRPr/>
          </a:p>
        </p:txBody>
      </p:sp>
      <p:sp>
        <p:nvSpPr>
          <p:cNvPr id="141" name="Google Shape;141;g143f523fe95_0_8"/>
          <p:cNvSpPr txBox="1"/>
          <p:nvPr>
            <p:ph idx="1" type="body"/>
          </p:nvPr>
        </p:nvSpPr>
        <p:spPr>
          <a:xfrm>
            <a:off x="1097280" y="1737409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2613"/>
              <a:t>Unicast: Na transmissão unicast, a informação é enviada de um remetente para um destinatário (um para um). Exemplos de Protocolos HTTP, FTP, SMTP.</a:t>
            </a:r>
            <a:endParaRPr sz="26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2613"/>
              <a:t>Multicast: Na Comunicação multicast a informação é enviada de um remetente para múltiplos destinatários (um para muitos). Videoconferência. </a:t>
            </a:r>
            <a:endParaRPr sz="26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2613"/>
              <a:t>Broadcast: O broadcast é um método de envio de pacotes para todos os destinatários em uma rede ao mesmo tempo (um para todos). Protocolo ARP.</a:t>
            </a:r>
            <a:endParaRPr sz="26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2613"/>
              <a:t>Anycast: O Anycast é uma forma de encaminhamento onde os dados são enviados para o destino mais próximo ou o melhor destino. Protocolo BGP.</a:t>
            </a:r>
            <a:endParaRPr sz="2613"/>
          </a:p>
        </p:txBody>
      </p:sp>
      <p:sp>
        <p:nvSpPr>
          <p:cNvPr id="142" name="Google Shape;142;g143f523fe95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g143f523fe95_0_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f523fe95_0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de Comunicação</a:t>
            </a:r>
            <a:endParaRPr/>
          </a:p>
        </p:txBody>
      </p:sp>
      <p:sp>
        <p:nvSpPr>
          <p:cNvPr id="150" name="Google Shape;150;g143f523fe95_0_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Simplex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Half-Duplex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Full-Duplex</a:t>
            </a:r>
            <a:endParaRPr/>
          </a:p>
        </p:txBody>
      </p:sp>
      <p:sp>
        <p:nvSpPr>
          <p:cNvPr id="151" name="Google Shape;151;g143f523fe95_0_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143f523fe95_0_2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pic>
        <p:nvPicPr>
          <p:cNvPr id="153" name="Google Shape;153;g143f523fe9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050" y="1610654"/>
            <a:ext cx="4822800" cy="470121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3f523fe95_0_21"/>
          <p:cNvSpPr/>
          <p:nvPr/>
        </p:nvSpPr>
        <p:spPr>
          <a:xfrm>
            <a:off x="7928250" y="2577025"/>
            <a:ext cx="3013500" cy="2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43f523fe95_0_21"/>
          <p:cNvSpPr/>
          <p:nvPr/>
        </p:nvSpPr>
        <p:spPr>
          <a:xfrm>
            <a:off x="7573700" y="4334800"/>
            <a:ext cx="4227000" cy="2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