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+uo5XciKigBYXdaRGyyRoP7e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19a2285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319a2285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319a2285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f523fe9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3f523fe9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3f523fe9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4cf45834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4cf45834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44cf45834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cf45834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cf45834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44cf45834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4cf45834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4cf45834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44cf45834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cf458345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cf458345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44cf458345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4cf45834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4cf45834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44cf45834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cf45834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cf45834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4cf45834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Redes de Computadores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19a22857_0_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Apresentação da Disciplina </a:t>
            </a:r>
            <a:endParaRPr/>
          </a:p>
        </p:txBody>
      </p:sp>
      <p:sp>
        <p:nvSpPr>
          <p:cNvPr id="114" name="Google Shape;114;g14319a22857_0_14"/>
          <p:cNvSpPr txBox="1"/>
          <p:nvPr>
            <p:ph idx="1" type="body"/>
          </p:nvPr>
        </p:nvSpPr>
        <p:spPr>
          <a:xfrm>
            <a:off x="225325" y="1737400"/>
            <a:ext cx="57879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Redes de Computadores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FFFF00"/>
                </a:solidFill>
              </a:rPr>
              <a:t>1.  O que são Redes de Computadores?  Componentes Básicos.</a:t>
            </a:r>
            <a:r>
              <a:rPr lang="pt-BR" sz="2200">
                <a:solidFill>
                  <a:schemeClr val="lt1"/>
                </a:solidFill>
                <a:highlight>
                  <a:srgbClr val="FFFF00"/>
                </a:highlight>
              </a:rPr>
              <a:t> </a:t>
            </a:r>
            <a:endParaRPr sz="2200">
              <a:solidFill>
                <a:schemeClr val="lt1"/>
              </a:solidFill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00FFFF"/>
                </a:solidFill>
              </a:rPr>
              <a:t>1.1 Conexões tipos e Padrões de Cabos. </a:t>
            </a:r>
            <a:endParaRPr sz="22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00FFFF"/>
                </a:solidFill>
              </a:rPr>
              <a:t>1.2 Fibra Óptica - Classificação de Redes - Topologias  </a:t>
            </a:r>
            <a:endParaRPr sz="22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 Modelo OSI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2.1 Camadas No Geral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2.2 Diferenças Modelo OSI para o TCP/IP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3. Protocolos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4. Ethernet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5. Números Binários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6. Endereço MAC</a:t>
            </a:r>
            <a:endParaRPr sz="2200"/>
          </a:p>
        </p:txBody>
      </p:sp>
      <p:sp>
        <p:nvSpPr>
          <p:cNvPr id="115" name="Google Shape;115;g14319a22857_0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14319a22857_0_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GOMESF</a:t>
            </a:r>
            <a:endParaRPr/>
          </a:p>
        </p:txBody>
      </p:sp>
      <p:sp>
        <p:nvSpPr>
          <p:cNvPr id="117" name="Google Shape;117;g14319a22857_0_14"/>
          <p:cNvSpPr txBox="1"/>
          <p:nvPr>
            <p:ph idx="1" type="body"/>
          </p:nvPr>
        </p:nvSpPr>
        <p:spPr>
          <a:xfrm>
            <a:off x="5562450" y="1724775"/>
            <a:ext cx="6334500" cy="5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150"/>
              <a:t>Redes de Computadores</a:t>
            </a:r>
            <a:endParaRPr sz="215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7. VPN/ VLAN/ FIREWALL/ NAT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8. IPV4 e IPV6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9.  IP’s Públicos e Privados.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10.  Máscara de Rede e Endereçamento IP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11. Cálculos de Sub Rede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12.  Armazenamento de Dados - Cloud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13. Servidores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14. Redes sem Fios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15. IOT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f523fe95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Resumo Aula Anterior</a:t>
            </a:r>
            <a:endParaRPr/>
          </a:p>
        </p:txBody>
      </p:sp>
      <p:sp>
        <p:nvSpPr>
          <p:cNvPr id="124" name="Google Shape;124;g143f523fe95_0_21"/>
          <p:cNvSpPr txBox="1"/>
          <p:nvPr>
            <p:ph idx="1" type="body"/>
          </p:nvPr>
        </p:nvSpPr>
        <p:spPr>
          <a:xfrm>
            <a:off x="1097275" y="1845724"/>
            <a:ext cx="100584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Categorias dos Cabos - 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CAT5 - Ele fornece uma velocidade de até 100 Mbps.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CAT5e - Justamente por ser mais estável, a tendência é que o Cat5e substitui totalmente o Cat5. Essa versão já suporta velocidades bem maiores que a anterior, chegando a 500 Mbps.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CAT6 - Suportando velocidades de até 1 Gigabit. Só podendo chegar a 55 metros aproximadamente. 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CAT6a - Grande diferença que atinge 100 metros como o CAT5e.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CAT7 - Esse é o mais moderno entre os cabos UTP e alcança velocidades mais altas, podendo chegar a 100 Gbps, mas somente em distância pequenas, de até 15 metros. </a:t>
            </a:r>
            <a:endParaRPr/>
          </a:p>
        </p:txBody>
      </p:sp>
      <p:sp>
        <p:nvSpPr>
          <p:cNvPr id="125" name="Google Shape;125;g143f523fe95_0_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g143f523fe95_0_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cf458345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Conector e Padrão</a:t>
            </a:r>
            <a:endParaRPr/>
          </a:p>
        </p:txBody>
      </p:sp>
      <p:sp>
        <p:nvSpPr>
          <p:cNvPr id="133" name="Google Shape;133;g144cf458345_0_5"/>
          <p:cNvSpPr txBox="1"/>
          <p:nvPr>
            <p:ph idx="1" type="body"/>
          </p:nvPr>
        </p:nvSpPr>
        <p:spPr>
          <a:xfrm>
            <a:off x="1066805" y="180348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8"/>
              <a:t>Norma 568 - Cores RJ45 </a:t>
            </a:r>
            <a:endParaRPr sz="33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8"/>
              <a:t>TIA/EIA 568A</a:t>
            </a:r>
            <a:endParaRPr sz="33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08"/>
              <a:t>TIA/EIA 568B</a:t>
            </a:r>
            <a:endParaRPr sz="3308"/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3308"/>
              <a:t>TIA/EIA 568A o par Verde liga-se nos pinos 1/2 e o par Laranja liga aos pinos 3/6.</a:t>
            </a:r>
            <a:endParaRPr sz="3308"/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3308"/>
              <a:t>TIA/EIA 568B o par Laranja liga-se nos pinos 1/2 e o par Verde liga aos pinos 3/6.</a:t>
            </a:r>
            <a:endParaRPr sz="2808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4cf458345_0_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g144cf458345_0_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4cf458345_0_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 </a:t>
            </a:r>
            <a:endParaRPr/>
          </a:p>
        </p:txBody>
      </p:sp>
      <p:sp>
        <p:nvSpPr>
          <p:cNvPr id="142" name="Google Shape;142;g144cf458345_0_17"/>
          <p:cNvSpPr txBox="1"/>
          <p:nvPr>
            <p:ph idx="1" type="body"/>
          </p:nvPr>
        </p:nvSpPr>
        <p:spPr>
          <a:xfrm>
            <a:off x="1097280" y="189980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44cf458345_0_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g144cf45834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50" y="2106750"/>
            <a:ext cx="7292200" cy="3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4cf45834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875" y="934878"/>
            <a:ext cx="1731200" cy="498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44cf458345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6400" y="880825"/>
            <a:ext cx="1731200" cy="4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cf458345_0_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qual o motivo?</a:t>
            </a:r>
            <a:endParaRPr/>
          </a:p>
        </p:txBody>
      </p:sp>
      <p:sp>
        <p:nvSpPr>
          <p:cNvPr id="153" name="Google Shape;153;g144cf458345_0_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/>
              <a:t>Temos basicamente dois tipos de cabos.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/>
              <a:t>O </a:t>
            </a:r>
            <a:r>
              <a:rPr lang="pt-BR" sz="2700"/>
              <a:t>direto (straight)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/>
              <a:t>e o Cruzado (Crossover)</a:t>
            </a:r>
            <a:endParaRPr sz="2700"/>
          </a:p>
        </p:txBody>
      </p:sp>
      <p:sp>
        <p:nvSpPr>
          <p:cNvPr id="154" name="Google Shape;154;g144cf458345_0_2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g144cf458345_0_2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pic>
        <p:nvPicPr>
          <p:cNvPr id="156" name="Google Shape;156;g144cf45834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425" y="3338800"/>
            <a:ext cx="6007100" cy="28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4cf458345_0_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Cabo Direto</a:t>
            </a:r>
            <a:endParaRPr/>
          </a:p>
        </p:txBody>
      </p:sp>
      <p:sp>
        <p:nvSpPr>
          <p:cNvPr id="163" name="Google Shape;163;g144cf458345_0_5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44cf458345_0_5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5" name="Google Shape;165;g144cf458345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00" y="1737400"/>
            <a:ext cx="9312400" cy="44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4cf458345_0_5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cf458345_0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Cabo Cruzado</a:t>
            </a:r>
            <a:endParaRPr/>
          </a:p>
        </p:txBody>
      </p:sp>
      <p:sp>
        <p:nvSpPr>
          <p:cNvPr id="173" name="Google Shape;173;g144cf458345_0_38"/>
          <p:cNvSpPr txBox="1"/>
          <p:nvPr>
            <p:ph idx="1" type="body"/>
          </p:nvPr>
        </p:nvSpPr>
        <p:spPr>
          <a:xfrm>
            <a:off x="1097280" y="189980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44cf458345_0_3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g144cf45834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017838"/>
            <a:ext cx="87439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44cf458345_0_3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4cf458345_0_6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é na pinagem </a:t>
            </a:r>
            <a:r>
              <a:rPr lang="pt-BR"/>
              <a:t>do cabo</a:t>
            </a:r>
            <a:r>
              <a:rPr lang="pt-BR"/>
              <a:t> Cruzado</a:t>
            </a:r>
            <a:endParaRPr/>
          </a:p>
        </p:txBody>
      </p:sp>
      <p:sp>
        <p:nvSpPr>
          <p:cNvPr id="183" name="Google Shape;183;g144cf458345_0_6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44cf458345_0_6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g144cf458345_0_6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pic>
        <p:nvPicPr>
          <p:cNvPr id="186" name="Google Shape;186;g144cf45834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6" y="2309563"/>
            <a:ext cx="5814713" cy="36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44cf458345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023" y="2203300"/>
            <a:ext cx="5058630" cy="36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