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8t1z7F5QCHMgV1rmi1qO24/OH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d8a0924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dd8a0924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fdd8a0924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d8a0924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d8a0924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dd8a0924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d8a0924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d8a0924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dd8a09247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d8a0924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d8a0924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dd8a0924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dd8a09247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dd8a09247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dd8a09247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dd8a09247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dd8a0924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dd8a09247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dd8a0924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dd8a0924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fdd8a09247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pt-BR"/>
              <a:t>Sistemas Operacionais Livres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SAMUEL COELHO GOMES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</a:t>
            </a:r>
            <a:r>
              <a:rPr lang="pt-BR">
                <a:solidFill>
                  <a:schemeClr val="lt1"/>
                </a:solidFill>
              </a:rPr>
              <a:t>PROF. SAMUEL COELHO GOMES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d8a09247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 da Disciplina</a:t>
            </a:r>
            <a:endParaRPr/>
          </a:p>
        </p:txBody>
      </p:sp>
      <p:sp>
        <p:nvSpPr>
          <p:cNvPr id="114" name="Google Shape;114;gfdd8a09247_0_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/>
              <a:t>Conceitos de Sistemas Operacionais e Sistemas Operacionais Livres, Kernel Linux e </a:t>
            </a:r>
            <a:r>
              <a:rPr lang="pt-BR" sz="3600"/>
              <a:t>distribuições</a:t>
            </a:r>
            <a:r>
              <a:rPr lang="pt-BR" sz="3600"/>
              <a:t> Linux, Introdução sobre </a:t>
            </a:r>
            <a:r>
              <a:rPr lang="pt-BR" sz="3600"/>
              <a:t>pacotes</a:t>
            </a:r>
            <a:r>
              <a:rPr lang="pt-BR" sz="3600"/>
              <a:t> (.deb .rpm) identificação de pré requisitos de </a:t>
            </a:r>
            <a:r>
              <a:rPr lang="pt-BR" sz="3600"/>
              <a:t>hardware;</a:t>
            </a:r>
            <a:r>
              <a:rPr lang="pt-BR" sz="3600"/>
              <a:t> Instalação e configuração do sistema operacional linux na </a:t>
            </a:r>
            <a:r>
              <a:rPr lang="pt-BR" sz="3600"/>
              <a:t>distribuição</a:t>
            </a:r>
            <a:r>
              <a:rPr lang="pt-BR" sz="3600"/>
              <a:t> ubuntu; Gerenciadores de boot; Interfaces gráficas linux; Diretórios Linux; Terminal de Comando; Comandos GNU/Linux;</a:t>
            </a:r>
            <a:endParaRPr sz="3600"/>
          </a:p>
        </p:txBody>
      </p:sp>
      <p:sp>
        <p:nvSpPr>
          <p:cNvPr id="115" name="Google Shape;115;gfdd8a09247_0_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fdd8a09247_0_1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d8a09247_0_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Programático </a:t>
            </a:r>
            <a:endParaRPr/>
          </a:p>
        </p:txBody>
      </p:sp>
      <p:sp>
        <p:nvSpPr>
          <p:cNvPr id="123" name="Google Shape;123;gfdd8a09247_0_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1.  Visão Geral do Sistema Operacional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2. Distribuições Linux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3. Requisitos de Hardware para instalação do Linux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4. Preparando o Dispositivo de inicialização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5. Instalação: sistema operacional linux ubuntu em uma máquina virtual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6 Pós instalação: Configurando o Ubuntu no modo gráfico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7. Estrutura de diretórios Linux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8 Visão geral do shell e terminal linux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9. Arquivos e diretórios - como trabalhar com comandos linux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10. Arquivos de textos como trabalhar com editores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11. Linux: como administrar </a:t>
            </a:r>
            <a:endParaRPr sz="2400"/>
          </a:p>
        </p:txBody>
      </p:sp>
      <p:sp>
        <p:nvSpPr>
          <p:cNvPr id="124" name="Google Shape;124;gfdd8a09247_0_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gfdd8a09247_0_9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dd8a09247_0_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Avaliativos </a:t>
            </a:r>
            <a:endParaRPr/>
          </a:p>
        </p:txBody>
      </p:sp>
      <p:sp>
        <p:nvSpPr>
          <p:cNvPr id="132" name="Google Shape;132;gfdd8a09247_0_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300"/>
              <a:t>Atividades Práticas 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300"/>
              <a:t>Laboratórios Práticos 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300"/>
              <a:t>Estudos de Caso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300"/>
              <a:t>Provas Globais</a:t>
            </a:r>
            <a:endParaRPr sz="4300"/>
          </a:p>
        </p:txBody>
      </p:sp>
      <p:sp>
        <p:nvSpPr>
          <p:cNvPr id="133" name="Google Shape;133;gfdd8a09247_0_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gfdd8a09247_0_23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dd8a09247_0_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Linux - Introdução </a:t>
            </a:r>
            <a:endParaRPr/>
          </a:p>
        </p:txBody>
      </p:sp>
      <p:sp>
        <p:nvSpPr>
          <p:cNvPr id="141" name="Google Shape;141;gfdd8a09247_0_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Linux é um termo popularmente empregado para se referir a sistemas </a:t>
            </a:r>
            <a:r>
              <a:rPr lang="pt-BR" sz="4800"/>
              <a:t>operativos</a:t>
            </a:r>
            <a:r>
              <a:rPr lang="pt-BR" sz="4800"/>
              <a:t> ou sistemas operacionais que utilizam o Kernel Linux. O núcleo foi desenvolvido pelo programador finlandês Linus Torvalds, inspirado no sistema Minix.</a:t>
            </a:r>
            <a:endParaRPr/>
          </a:p>
        </p:txBody>
      </p:sp>
      <p:sp>
        <p:nvSpPr>
          <p:cNvPr id="142" name="Google Shape;142;gfdd8a09247_0_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gfdd8a09247_0_16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d8a09247_0_4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Linux - Principais Distruibuições</a:t>
            </a:r>
            <a:endParaRPr/>
          </a:p>
        </p:txBody>
      </p:sp>
      <p:sp>
        <p:nvSpPr>
          <p:cNvPr id="150" name="Google Shape;150;gfdd8a09247_0_4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Linux Mint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Linux Debian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Linux Ubuntu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OpenSUSE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Manjaro Linux 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Xubuntu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Linux Fedora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Lubuntu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pt-BR" sz="2320"/>
              <a:t>CentOS</a:t>
            </a:r>
            <a:endParaRPr sz="232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440"/>
              <a:buNone/>
            </a:pPr>
            <a:r>
              <a:rPr lang="pt-BR" sz="2320"/>
              <a:t> Deepin</a:t>
            </a:r>
            <a:endParaRPr sz="1200"/>
          </a:p>
        </p:txBody>
      </p:sp>
      <p:sp>
        <p:nvSpPr>
          <p:cNvPr id="151" name="Google Shape;151;gfdd8a09247_0_4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2" name="Google Shape;152;gfdd8a09247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900" y="2209175"/>
            <a:ext cx="8474299" cy="34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dd8a09247_0_47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d8a09247_0_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afinal o que é um sistema livre?</a:t>
            </a:r>
            <a:endParaRPr/>
          </a:p>
        </p:txBody>
      </p:sp>
      <p:sp>
        <p:nvSpPr>
          <p:cNvPr id="160" name="Google Shape;160;gfdd8a09247_0_3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7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Esses sistemas são aqueles que têm distribuição gratuita, ou seja, você não precisa pagar para utilizá-lo na sua máquina. O mais famoso dentre esses sistemas é com certeza o Linux.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Importante </a:t>
            </a:r>
            <a:r>
              <a:rPr lang="pt-BR" sz="4800"/>
              <a:t>entendermos</a:t>
            </a:r>
            <a:r>
              <a:rPr lang="pt-BR" sz="4800"/>
              <a:t> que por ser livre significa dizer que sua utilização e instalação é livre, sendo assim não sendo permitido a cobrança das mesmas.</a:t>
            </a:r>
            <a:endParaRPr sz="4800"/>
          </a:p>
        </p:txBody>
      </p:sp>
      <p:sp>
        <p:nvSpPr>
          <p:cNvPr id="161" name="Google Shape;161;gfdd8a09247_0_3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gfdd8a09247_0_31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dd8a09247_0_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pra tudo, existe um porém…</a:t>
            </a:r>
            <a:endParaRPr/>
          </a:p>
        </p:txBody>
      </p:sp>
      <p:sp>
        <p:nvSpPr>
          <p:cNvPr id="169" name="Google Shape;169;gfdd8a09247_0_4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500"/>
              <a:t>Afinal, como</a:t>
            </a:r>
            <a:r>
              <a:rPr lang="pt-BR" sz="4500"/>
              <a:t> os desenvolvedores ganham dinheiro e continuam mantendo a segurança e </a:t>
            </a:r>
            <a:r>
              <a:rPr lang="pt-BR" sz="4500"/>
              <a:t>usabilidade</a:t>
            </a:r>
            <a:r>
              <a:rPr lang="pt-BR" sz="4500"/>
              <a:t> desses sistemas? </a:t>
            </a:r>
            <a:endParaRPr sz="4500"/>
          </a:p>
        </p:txBody>
      </p:sp>
      <p:sp>
        <p:nvSpPr>
          <p:cNvPr id="170" name="Google Shape;170;gfdd8a09247_0_4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gfdd8a09247_0_40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2018-03-08T19:50:03Z</dcterms:created>
  <dc:creator>Luis Felipe</dc:creator>
</cp:coreProperties>
</file>