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yxR/EwJHKm80Fuy9nj5EruTGt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dd8a0924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fdd8a0924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fdd8a0924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f2c48f0d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df2c48f0d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fdf2c48f0d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df2c48f0d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df2c48f0d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fdf2c48f0d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df2c48f0d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df2c48f0d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fdf2c48f0d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df2c48f0d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df2c48f0d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fdf2c48f0d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df2c48f0d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df2c48f0d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fdf2c48f0d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df2c48f0d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df2c48f0d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fdf2c48f0d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df2c48f0d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df2c48f0d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fdf2c48f0d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6" name="Google Shape;26;p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4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b="0" sz="8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1" name="Google Shape;41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1097278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2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82" name="Google Shape;82;p32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7" name="Google Shape;17;p2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ubuntu.com/download/deskto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</a:pPr>
            <a:r>
              <a:rPr lang="pt-BR"/>
              <a:t>Sistemas Operacionais Livres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PROF. SAMUEL COELHO GOMES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6" name="Google Shape;106;p1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dd8a09247_0_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Conteúdo Programático </a:t>
            </a:r>
            <a:endParaRPr/>
          </a:p>
        </p:txBody>
      </p:sp>
      <p:sp>
        <p:nvSpPr>
          <p:cNvPr id="114" name="Google Shape;114;gfdd8a09247_0_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FFFF00"/>
                </a:solidFill>
              </a:rPr>
              <a:t>1.  Visão Geral do Sistema Operacional 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FFFF00"/>
                </a:solidFill>
              </a:rPr>
              <a:t>2. Distribuições Linux 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00FFFF"/>
                </a:solidFill>
              </a:rPr>
              <a:t>3. Requisitos de Hardware para instalação do Linux</a:t>
            </a:r>
            <a:endParaRPr sz="24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00FFFF"/>
                </a:solidFill>
              </a:rPr>
              <a:t>4. Preparando o Dispositivo de inicialização</a:t>
            </a:r>
            <a:endParaRPr sz="24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5. Instalação: sistema operacional linux ubuntu em uma máquina virtual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6 Pós instalação: Configurando o Ubuntu no modo gráfico 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7. Estrutura de diretórios Linux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8 Visão geral do shell e terminal linux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9. Arquivos e diretórios - como trabalhar com comandos linux 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10. Arquivos de textos como trabalhar com editores 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11. Linux: como administrar </a:t>
            </a:r>
            <a:endParaRPr sz="2400"/>
          </a:p>
        </p:txBody>
      </p:sp>
      <p:sp>
        <p:nvSpPr>
          <p:cNvPr id="115" name="Google Shape;115;gfdd8a09247_0_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gfdd8a09247_0_9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df2c48f0d_0_3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Mínimos de configuração</a:t>
            </a:r>
            <a:endParaRPr/>
          </a:p>
        </p:txBody>
      </p:sp>
      <p:sp>
        <p:nvSpPr>
          <p:cNvPr id="123" name="Google Shape;123;gfdf2c48f0d_0_3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fdf2c48f0d_0_3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gfdf2c48f0d_0_32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  <p:pic>
        <p:nvPicPr>
          <p:cNvPr id="126" name="Google Shape;126;gfdf2c48f0d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75" y="2379875"/>
            <a:ext cx="11341776" cy="31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2c48f0d_0_5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Softwares para instalação do Sistema</a:t>
            </a:r>
            <a:endParaRPr/>
          </a:p>
        </p:txBody>
      </p:sp>
      <p:sp>
        <p:nvSpPr>
          <p:cNvPr id="133" name="Google Shape;133;gfdf2c48f0d_0_5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300"/>
              <a:t>Rufus </a:t>
            </a:r>
            <a:endParaRPr sz="33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300"/>
              <a:t>Arquivo baixado diretamente do diretório </a:t>
            </a:r>
            <a:r>
              <a:rPr lang="pt-BR" sz="3300" u="sng">
                <a:solidFill>
                  <a:schemeClr val="hlink"/>
                </a:solidFill>
                <a:hlinkClick r:id="rId3"/>
              </a:rPr>
              <a:t>https://ubuntu.com/download/desktop</a:t>
            </a:r>
            <a:endParaRPr sz="33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300"/>
              <a:t>Unidade de Removível - CD/DVD ou um Pen Drive</a:t>
            </a:r>
            <a:endParaRPr sz="33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300"/>
              <a:t>e paciência…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fdf2c48f0d_0_5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gfdf2c48f0d_0_56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df2c48f0d_0_6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Rufus</a:t>
            </a:r>
            <a:endParaRPr/>
          </a:p>
        </p:txBody>
      </p:sp>
      <p:sp>
        <p:nvSpPr>
          <p:cNvPr id="142" name="Google Shape;142;gfdf2c48f0d_0_6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fdf2c48f0d_0_6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4" name="Google Shape;144;gfdf2c48f0d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325" y="145775"/>
            <a:ext cx="5157200" cy="610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fdf2c48f0d_0_66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df2c48f0d_0_7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</a:t>
            </a:r>
            <a:endParaRPr/>
          </a:p>
        </p:txBody>
      </p:sp>
      <p:sp>
        <p:nvSpPr>
          <p:cNvPr id="152" name="Google Shape;152;gfdf2c48f0d_0_74"/>
          <p:cNvSpPr txBox="1"/>
          <p:nvPr>
            <p:ph idx="1" type="body"/>
          </p:nvPr>
        </p:nvSpPr>
        <p:spPr>
          <a:xfrm>
            <a:off x="1097277" y="1845725"/>
            <a:ext cx="57606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600"/>
              <a:t>Selecionar o </a:t>
            </a:r>
            <a:r>
              <a:rPr lang="pt-BR" sz="4600"/>
              <a:t>Dispositivo</a:t>
            </a:r>
            <a:r>
              <a:rPr lang="pt-BR" sz="4600"/>
              <a:t> a ser Bootável.</a:t>
            </a:r>
            <a:endParaRPr sz="4600"/>
          </a:p>
        </p:txBody>
      </p:sp>
      <p:sp>
        <p:nvSpPr>
          <p:cNvPr id="153" name="Google Shape;153;gfdf2c48f0d_0_7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4" name="Google Shape;154;gfdf2c48f0d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625" y="202100"/>
            <a:ext cx="4400650" cy="60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fdf2c48f0d_0_74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df2c48f0d_0_8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2</a:t>
            </a:r>
            <a:endParaRPr/>
          </a:p>
        </p:txBody>
      </p:sp>
      <p:sp>
        <p:nvSpPr>
          <p:cNvPr id="162" name="Google Shape;162;gfdf2c48f0d_0_82"/>
          <p:cNvSpPr txBox="1"/>
          <p:nvPr>
            <p:ph idx="1" type="body"/>
          </p:nvPr>
        </p:nvSpPr>
        <p:spPr>
          <a:xfrm>
            <a:off x="1097278" y="1845725"/>
            <a:ext cx="43806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0"/>
              <a:t>Selecione</a:t>
            </a:r>
            <a:r>
              <a:rPr lang="pt-BR" sz="3600"/>
              <a:t> sua ISO procurando no local onde você baixou, geralmente em Download. </a:t>
            </a:r>
            <a:endParaRPr sz="3600"/>
          </a:p>
        </p:txBody>
      </p:sp>
      <p:sp>
        <p:nvSpPr>
          <p:cNvPr id="163" name="Google Shape;163;gfdf2c48f0d_0_8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gfdf2c48f0d_0_82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  <p:pic>
        <p:nvPicPr>
          <p:cNvPr id="165" name="Google Shape;165;gfdf2c48f0d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000" y="2143925"/>
            <a:ext cx="5950800" cy="28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df2c48f0d_0_9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</a:t>
            </a:r>
            <a:endParaRPr/>
          </a:p>
        </p:txBody>
      </p:sp>
      <p:sp>
        <p:nvSpPr>
          <p:cNvPr id="172" name="Google Shape;172;gfdf2c48f0d_0_92"/>
          <p:cNvSpPr txBox="1"/>
          <p:nvPr>
            <p:ph idx="1" type="body"/>
          </p:nvPr>
        </p:nvSpPr>
        <p:spPr>
          <a:xfrm>
            <a:off x="1097278" y="1845725"/>
            <a:ext cx="47187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600"/>
              <a:t>Aviso de perda total dos dados, Atenção sempre faça uma cópia dos dados caso o </a:t>
            </a:r>
            <a:r>
              <a:rPr lang="pt-BR" sz="2600"/>
              <a:t>dispositivo</a:t>
            </a:r>
            <a:r>
              <a:rPr lang="pt-BR" sz="2600"/>
              <a:t> tenha algum arquivo importante. </a:t>
            </a:r>
            <a:endParaRPr sz="2600"/>
          </a:p>
        </p:txBody>
      </p:sp>
      <p:sp>
        <p:nvSpPr>
          <p:cNvPr id="173" name="Google Shape;173;gfdf2c48f0d_0_9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4" name="Google Shape;174;gfdf2c48f0d_0_92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  <p:pic>
        <p:nvPicPr>
          <p:cNvPr id="175" name="Google Shape;175;gfdf2c48f0d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249" y="2506624"/>
            <a:ext cx="5564775" cy="21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df2c48f0d_0_10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4</a:t>
            </a:r>
            <a:endParaRPr/>
          </a:p>
        </p:txBody>
      </p:sp>
      <p:sp>
        <p:nvSpPr>
          <p:cNvPr id="182" name="Google Shape;182;gfdf2c48f0d_0_100"/>
          <p:cNvSpPr txBox="1"/>
          <p:nvPr>
            <p:ph idx="1" type="body"/>
          </p:nvPr>
        </p:nvSpPr>
        <p:spPr>
          <a:xfrm>
            <a:off x="1097277" y="1845725"/>
            <a:ext cx="57747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500"/>
              <a:t>Aguarde com paciência a finalização do seu </a:t>
            </a:r>
            <a:r>
              <a:rPr lang="pt-BR" sz="3500"/>
              <a:t>dispositivo.</a:t>
            </a:r>
            <a:endParaRPr sz="3500"/>
          </a:p>
        </p:txBody>
      </p:sp>
      <p:sp>
        <p:nvSpPr>
          <p:cNvPr id="183" name="Google Shape;183;gfdf2c48f0d_0_10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gfdf2c48f0d_0_100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  <p:pic>
        <p:nvPicPr>
          <p:cNvPr id="185" name="Google Shape;185;gfdf2c48f0d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938" y="681025"/>
            <a:ext cx="4010025" cy="5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iva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2018-03-08T19:50:03Z</dcterms:created>
  <dc:creator>Luis Felipe</dc:creator>
</cp:coreProperties>
</file>