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61Gy7ISnXRwUn85vKb0kA3oDz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d8a0924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fdd8a0924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fdd8a0924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f2c48f0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fdf2c48f0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df2c48f0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e8a09d7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fe8a09d7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fe8a09d7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e8a09d72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fe8a09d72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fe8a09d72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8a09d72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e8a09d72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fe8a09d720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pt-BR"/>
              <a:t>Sistemas Operacionais Livres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SAMUEL COELHO GOMES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d8a09247_0_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Conteúdo Programático </a:t>
            </a:r>
            <a:endParaRPr/>
          </a:p>
        </p:txBody>
      </p:sp>
      <p:sp>
        <p:nvSpPr>
          <p:cNvPr id="114" name="Google Shape;114;gfdd8a09247_0_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1.  Visão Geral do Sistema Operacional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2. Distribuições Linux 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3. Requisitos de Hardware para instalação do Linux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FFFF00"/>
                </a:solidFill>
              </a:rPr>
              <a:t>4. Preparando o Dispositivo de inicialização</a:t>
            </a:r>
            <a:endParaRPr sz="24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rgbClr val="00FFFF"/>
                </a:solidFill>
              </a:rPr>
              <a:t>5. Instalação: sistema operacional linux ubuntu em uma máquina virtual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6 Pós instalação: Configurando o Ubuntu no modo gráfico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7. Estrutura de diretórios Linux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8 Visão geral do shell e terminal linux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9. Arquivos e diretórios - como trabalhar com comandos linux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10. Arquivos de textos como trabalhar com editores 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11. Linux: como administrar </a:t>
            </a:r>
            <a:endParaRPr sz="2400"/>
          </a:p>
        </p:txBody>
      </p:sp>
      <p:sp>
        <p:nvSpPr>
          <p:cNvPr id="115" name="Google Shape;115;gfdd8a09247_0_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fdd8a09247_0_9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f2c48f0d_0_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Instalação Sistema Livre</a:t>
            </a:r>
            <a:endParaRPr/>
          </a:p>
        </p:txBody>
      </p:sp>
      <p:sp>
        <p:nvSpPr>
          <p:cNvPr id="123" name="Google Shape;123;gfdf2c48f0d_0_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gfdf2c48f0d_0_3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gfdf2c48f0d_0_32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e8a09d720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Instalação Sistema Livre</a:t>
            </a:r>
            <a:endParaRPr/>
          </a:p>
        </p:txBody>
      </p:sp>
      <p:sp>
        <p:nvSpPr>
          <p:cNvPr id="132" name="Google Shape;132;gfe8a09d720_0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gfe8a09d720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gfe8a09d720_0_0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e8a09d720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Instalação Sistema Livre</a:t>
            </a:r>
            <a:endParaRPr/>
          </a:p>
        </p:txBody>
      </p:sp>
      <p:sp>
        <p:nvSpPr>
          <p:cNvPr id="141" name="Google Shape;141;gfe8a09d720_0_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gfe8a09d720_0_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gfe8a09d720_0_8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e8a09d720_0_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Instalação Sistema Livre</a:t>
            </a:r>
            <a:endParaRPr/>
          </a:p>
        </p:txBody>
      </p:sp>
      <p:sp>
        <p:nvSpPr>
          <p:cNvPr id="150" name="Google Shape;150;gfe8a09d720_0_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gfe8a09d720_0_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gfe8a09d720_0_16"/>
          <p:cNvSpPr txBox="1"/>
          <p:nvPr>
            <p:ph idx="11" type="ftr"/>
          </p:nvPr>
        </p:nvSpPr>
        <p:spPr>
          <a:xfrm>
            <a:off x="3684597" y="63835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SISTEMAS OPERACIONAIS LIVRES PROF. SAMUEL COELHO GOMES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2018-03-08T19:50:03Z</dcterms:created>
  <dc:creator>Luis Felipe</dc:creator>
</cp:coreProperties>
</file>