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/hjAHxVikt/WY3jxgMTa82vj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d8a0924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fdd8a0924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fdd8a0924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f2c48f0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fdf2c48f0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df2c48f0d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a3c0067a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5a3c0067a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5a3c0067a4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e8a09d72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fe8a09d72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fe8a09d72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e8a09d7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fe8a09d7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fe8a09d7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a3c0067a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5a3c0067a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5a3c0067a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a3c0067a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5a3c0067a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5a3c0067a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pt-BR"/>
              <a:t>Sistemas Operacionais Livres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PROF. SAMUEL COELHO GOMES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d8a09247_0_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Conteúdo Programático </a:t>
            </a:r>
            <a:endParaRPr/>
          </a:p>
        </p:txBody>
      </p:sp>
      <p:sp>
        <p:nvSpPr>
          <p:cNvPr id="114" name="Google Shape;114;gfdd8a09247_0_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1.  Visão Geral do Sistema Operacional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2. Distribuições Linux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3. Requisitos de Hardware para instalação do Linux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4. Preparando o Dispositivo de inicialização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5. Instalação: sistema operacional linux ubuntu em uma máquina virtual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6 Pós instalação: Configurando o Ubuntu no modo gráfico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7. Estrutura de diretórios Linux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00FFFF"/>
                </a:solidFill>
              </a:rPr>
              <a:t>8 Comando Básicos - Introdução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9. Arquivos e diretórios - como trabalhar com comandos linux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10. Arquivos de textos como trabalhar com editores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11. Linux: como administrar </a:t>
            </a:r>
            <a:endParaRPr sz="2400"/>
          </a:p>
        </p:txBody>
      </p:sp>
      <p:sp>
        <p:nvSpPr>
          <p:cNvPr id="115" name="Google Shape;115;gfdd8a09247_0_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gfdd8a09247_0_9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f2c48f0d_0_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Comandos Básicos Linux</a:t>
            </a:r>
            <a:endParaRPr/>
          </a:p>
        </p:txBody>
      </p:sp>
      <p:sp>
        <p:nvSpPr>
          <p:cNvPr id="123" name="Google Shape;123;gfdf2c48f0d_0_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4" name="Google Shape;124;gfdf2c48f0d_0_3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gfdf2c48f0d_0_32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a3c0067a4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PWD</a:t>
            </a:r>
            <a:endParaRPr/>
          </a:p>
        </p:txBody>
      </p:sp>
      <p:sp>
        <p:nvSpPr>
          <p:cNvPr id="132" name="Google Shape;132;g15a3c0067a4_0_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7500"/>
              <a:buNone/>
            </a:pPr>
            <a:r>
              <a:rPr lang="pt-BR" sz="4800"/>
              <a:t>Use o comando pwd para encontrar o caminho para o diretório atual (da pasta) em que você está. O comando vai retornar um caminho completo (cheio), que é basicamente um caminho que começa com uma barra inclinada (/). Um exemplo de um caminho completo é /home/username.</a:t>
            </a:r>
            <a:endParaRPr/>
          </a:p>
        </p:txBody>
      </p:sp>
      <p:sp>
        <p:nvSpPr>
          <p:cNvPr id="133" name="Google Shape;133;g15a3c0067a4_0_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g15a3c0067a4_0_8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e8a09d720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CD</a:t>
            </a:r>
            <a:endParaRPr/>
          </a:p>
        </p:txBody>
      </p:sp>
      <p:sp>
        <p:nvSpPr>
          <p:cNvPr id="141" name="Google Shape;141;gfe8a09d720_0_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55000" lnSpcReduction="10000"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7500"/>
              <a:buFont typeface="Arial"/>
              <a:buNone/>
            </a:pPr>
            <a:r>
              <a:rPr lang="pt-BR" sz="4800"/>
              <a:t>Para navegar pelo filesystem do Linux, use o comando cd. Ele requer ou um caminho completo ou o nome de um diretório, dependendo do diretório atual em que você estiver.</a:t>
            </a:r>
            <a:endParaRPr sz="4800"/>
          </a:p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pt-BR" sz="4800"/>
              <a:t>Vamos dizer que você esteja em /home/username/Documents e quer ir para Photos, um subdiretório de Documents. Para fazer isso, simplesmente digite cd Photos.</a:t>
            </a:r>
            <a:endParaRPr sz="4800"/>
          </a:p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t/>
            </a:r>
            <a:endParaRPr sz="4800"/>
          </a:p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4800"/>
              <a:t>Use cd.. (com dois pontos seguidos) para mover um diretório acima.</a:t>
            </a:r>
            <a:endParaRPr sz="4800"/>
          </a:p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4800"/>
              <a:t>Use cd para ir diretamente para a pasta home</a:t>
            </a:r>
            <a:endParaRPr sz="4800"/>
          </a:p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4800"/>
              <a:t>Use cd– (com um hífen) para mover para os diretórios anteriores.</a:t>
            </a:r>
            <a:endParaRPr sz="4800"/>
          </a:p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75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142" name="Google Shape;142;gfe8a09d720_0_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gfe8a09d720_0_8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e8a09d720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/>
              <a:t>LS</a:t>
            </a:r>
            <a:endParaRPr/>
          </a:p>
        </p:txBody>
      </p:sp>
      <p:sp>
        <p:nvSpPr>
          <p:cNvPr id="150" name="Google Shape;150;gfe8a09d720_0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4800"/>
              <a:t>O comando ls é usado para visualizar conteúdos em um diretório. Por padrão, esse comando vai mostrar os conteúdos apenas do diretório atual em que você estiver.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4800"/>
              <a:t>Se você quiser ver o conteúdo de outros diretórios, digite ls , então, o caminho do diretório. Por exemplo, digite ls /home/username/Documents para ver os conteúdos de Documents.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4800"/>
              <a:t>Existem variações que você pode usar com o comando Is: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4800"/>
              <a:t>ls -R vai listar todos os arquivos nos subdiretórios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4800"/>
              <a:t>ls -a vai mostrar todos os arquivos ocultos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4800"/>
              <a:t>ls -al vai listar todos os arquivos e diretórios com informações detalhadas como permissões, tamanho, proprietário, etc.</a:t>
            </a:r>
            <a:endParaRPr/>
          </a:p>
        </p:txBody>
      </p:sp>
      <p:sp>
        <p:nvSpPr>
          <p:cNvPr id="151" name="Google Shape;151;gfe8a09d720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gfe8a09d720_0_0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a3c0067a4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MKDIR</a:t>
            </a:r>
            <a:endParaRPr/>
          </a:p>
        </p:txBody>
      </p:sp>
      <p:sp>
        <p:nvSpPr>
          <p:cNvPr id="159" name="Google Shape;159;g15a3c0067a4_0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Use o comando mkdir para criar um novo diretório – como mkdir Music, que vai criar um novo diretório chamado Music.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Também existem comandos mkdir extras: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Para gerar um novo diretório dentro de outro diretório, use este comando básico do Linux mkdir Music/Newfile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use a opção p (parents) para criar um diretório entre dois diretórios existentes. Por exemplo, mkdir -p Music/2020/Newfile vai criar o novo arquivo “2020”.</a:t>
            </a:r>
            <a:endParaRPr sz="3200"/>
          </a:p>
        </p:txBody>
      </p:sp>
      <p:sp>
        <p:nvSpPr>
          <p:cNvPr id="160" name="Google Shape;160;g15a3c0067a4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g15a3c0067a4_0_0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a3c0067a4_0_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RMDIR</a:t>
            </a:r>
            <a:endParaRPr/>
          </a:p>
        </p:txBody>
      </p:sp>
      <p:sp>
        <p:nvSpPr>
          <p:cNvPr id="168" name="Google Shape;168;g15a3c0067a4_0_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Se você precisa apagar (deletar) um diretório, use o comando rmdir. Porém, o rdmir só permite que você apague diretórios vazios (sem conteúdos).</a:t>
            </a:r>
            <a:endParaRPr sz="4800"/>
          </a:p>
        </p:txBody>
      </p:sp>
      <p:sp>
        <p:nvSpPr>
          <p:cNvPr id="169" name="Google Shape;169;g15a3c0067a4_0_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g15a3c0067a4_0_16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2018-03-08T19:50:03Z</dcterms:created>
  <dc:creator>Luis Felipe</dc:creator>
</cp:coreProperties>
</file>