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47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30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0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23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4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1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7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24D9-A1A7-43E8-9602-1DDCFC98D9FE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E8D3-950D-4D2F-B508-22FFB3B512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0973" cy="66865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995542" y="4850726"/>
            <a:ext cx="10429458" cy="1400383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85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DESAFIOS E OPORTUNIDADES </a:t>
            </a:r>
            <a:endParaRPr lang="pt-BR" sz="8500" b="1" cap="none" spc="0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853" cy="1187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491319" y="1397841"/>
            <a:ext cx="11436824" cy="5170646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Assim como tudo na vida, o mundo do empreendedorismo/ trabalho passa por constantes mudanças, a situação econômica, politica e social de um pais, bem como o avanço tecnológico, entre outros aspectos podem influenciar diretamente o mercado de trabalho.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4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853" cy="1187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tângulo 2"/>
          <p:cNvSpPr/>
          <p:nvPr/>
        </p:nvSpPr>
        <p:spPr>
          <a:xfrm>
            <a:off x="491319" y="1397841"/>
            <a:ext cx="11436824" cy="5170646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Nesse contexto em que muitas coisas não podem ser controladas ou decididas simplesmente pelas nossas ações ou por nossa vontade, podemos imaginar alguns desafios comuns na relação com o mundo do trabalho, especialmente pelos jovens.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3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7618" y="203664"/>
            <a:ext cx="10434267" cy="7848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4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Quais são as melhores oportunidades de trabalho?</a:t>
            </a:r>
            <a:endParaRPr lang="pt-BR" sz="4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7618" y="1136848"/>
            <a:ext cx="11333921" cy="147732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4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Como se preparar para conquistar uma oportunidade de trabalho?</a:t>
            </a:r>
            <a:endParaRPr lang="pt-BR" sz="4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7618" y="2762530"/>
            <a:ext cx="7720383" cy="7848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pt-BR" sz="4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Qual trabalho ou carreira escolher ?</a:t>
            </a:r>
            <a:endParaRPr lang="pt-BR" sz="4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7618" y="3695714"/>
            <a:ext cx="11333921" cy="147732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4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O que as empresas esperam dos profissionais que contratam?</a:t>
            </a:r>
            <a:endParaRPr lang="pt-BR" sz="4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07617" y="5173042"/>
            <a:ext cx="11333921" cy="1477328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pt-BR" sz="4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Como se preparar para acompanhar as mudanças do mercado de trabalho?</a:t>
            </a:r>
            <a:endParaRPr lang="pt-BR" sz="4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9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853" cy="118735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91319" y="1397841"/>
            <a:ext cx="11436824" cy="263149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É importante ressaltar que os desafios do mundo do trabalho não se restringem as questões citadas. 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91319" y="4239817"/>
            <a:ext cx="11436824" cy="263149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Também é importante comentar que não existem respostas únicas e exatas para essas perguntas. 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1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853" cy="118735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50376" y="2244002"/>
            <a:ext cx="11436824" cy="263149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Embora não exista uma regra única que funcione para todos como garantia de sucesso, existem caminhos, dicas e orientações.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1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4" y="928047"/>
            <a:ext cx="10678451" cy="52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0853" cy="118735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50376" y="2244002"/>
            <a:ext cx="11436824" cy="3477875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Esse trajeto é seu e o único responsável pela forma como ele será construído é VOCÊ, Lembre-se que as decisões serão suas, e as consequências também. 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7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2114" y="578976"/>
            <a:ext cx="5763116" cy="1400383"/>
          </a:xfrm>
          <a:prstGeom prst="rect">
            <a:avLst/>
          </a:prstGeom>
          <a:solidFill>
            <a:srgbClr val="0070C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8500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 ÚNICA REGRA </a:t>
            </a:r>
            <a:endParaRPr lang="pt-BR" sz="8500" b="1" cap="none" spc="0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50376" y="2244002"/>
            <a:ext cx="11436824" cy="3477875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sz="5500" b="1" dirty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Esteja sempre PREPARADO, nunca fique parado acompanhe o movimento e a dinâmicas das mudanças, mantenha-se em constante APRENDIZADO. </a:t>
            </a:r>
            <a:endParaRPr lang="pt-BR" sz="5500" b="1" cap="none" spc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23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Bahnschrift SemiBold Condensed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Gleisin</dc:creator>
  <cp:lastModifiedBy>Gleisin</cp:lastModifiedBy>
  <cp:revision>7</cp:revision>
  <dcterms:created xsi:type="dcterms:W3CDTF">2022-08-17T10:32:52Z</dcterms:created>
  <dcterms:modified xsi:type="dcterms:W3CDTF">2022-08-17T11:29:20Z</dcterms:modified>
</cp:coreProperties>
</file>