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58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9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3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2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02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7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B4B7-AF8A-45F0-8C91-64B19B6FD9F2}" type="datetimeFigureOut">
              <a:rPr lang="pt-BR" smtClean="0"/>
              <a:t>31/08/2022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5064-EE14-46FA-AE60-624248FC4D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3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38010" y="2079348"/>
            <a:ext cx="9837683" cy="1015663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COMO IDENTIFICAR OPORTUNIDADES ?</a:t>
            </a:r>
            <a:endParaRPr lang="pt-B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5" name="Imagem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 b="15592"/>
          <a:stretch/>
        </p:blipFill>
        <p:spPr bwMode="auto">
          <a:xfrm>
            <a:off x="-1" y="-1"/>
            <a:ext cx="4312693" cy="1187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0" y="6063581"/>
            <a:ext cx="7278728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PROFESSOR: GLEISITONY SOUSA MARREIRA </a:t>
            </a:r>
            <a:endParaRPr lang="pt-B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02" y="3295650"/>
            <a:ext cx="63436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86495" y="1577072"/>
            <a:ext cx="9837683" cy="1015663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hnschrift Condensed" panose="020B0502040204020203" pitchFamily="34" charset="0"/>
              </a:rPr>
              <a:t>O QUE É UMA OPORTUNIDADE ?</a:t>
            </a:r>
            <a:endParaRPr lang="pt-BR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62" y="2948272"/>
            <a:ext cx="6495238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1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62" y="2948272"/>
            <a:ext cx="6495238" cy="348571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1075" y="472967"/>
            <a:ext cx="117505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 smtClean="0">
                <a:latin typeface="Bahnschrift Condensed" panose="020B0502040204020203" pitchFamily="34" charset="0"/>
              </a:rPr>
              <a:t>Uma oportunidade pode estar em qualquer situação. Então, tenha um olhar crítico para o mercado, para as </a:t>
            </a:r>
            <a:r>
              <a:rPr lang="pt-BR" sz="4400" dirty="0" smtClean="0">
                <a:solidFill>
                  <a:schemeClr val="accent1"/>
                </a:solidFill>
                <a:latin typeface="Bahnschrift Condensed" panose="020B0502040204020203" pitchFamily="34" charset="0"/>
              </a:rPr>
              <a:t>PESSO</a:t>
            </a:r>
            <a:r>
              <a:rPr lang="pt-BR" sz="4400" dirty="0" smtClean="0">
                <a:latin typeface="Bahnschrift Condensed" panose="020B0502040204020203" pitchFamily="34" charset="0"/>
              </a:rPr>
              <a:t>AS, enfim para  </a:t>
            </a:r>
            <a:r>
              <a:rPr lang="pt-BR" sz="4400" dirty="0" smtClean="0">
                <a:solidFill>
                  <a:schemeClr val="accent1"/>
                </a:solidFill>
                <a:latin typeface="Bahnschrift Condensed" panose="020B0502040204020203" pitchFamily="34" charset="0"/>
              </a:rPr>
              <a:t>VIDA</a:t>
            </a:r>
            <a:r>
              <a:rPr lang="pt-BR" sz="4400" dirty="0" smtClean="0">
                <a:latin typeface="Bahnschrift Condensed" panose="020B0502040204020203" pitchFamily="34" charset="0"/>
              </a:rPr>
              <a:t>. 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1075" y="472967"/>
            <a:ext cx="11750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 smtClean="0">
                <a:latin typeface="Bahnschrift Condensed" panose="020B0502040204020203" pitchFamily="34" charset="0"/>
              </a:rPr>
              <a:t>PORTANTO, esteja sempre motivado e preparado, não espere acontecer , faça ACONTECER. 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0541" y="2645094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Agregue novas experiências;</a:t>
            </a:r>
            <a:endParaRPr lang="pt-BR" sz="4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0541" y="3755391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Descubra seus talentos;</a:t>
            </a:r>
            <a:endParaRPr lang="pt-BR" sz="4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0541" y="4865688"/>
            <a:ext cx="84818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Ajude as pessoas.</a:t>
            </a:r>
            <a:endParaRPr lang="pt-BR" sz="4400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1075" y="472967"/>
            <a:ext cx="117505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 smtClean="0">
                <a:latin typeface="Bahnschrift Condensed" panose="020B0502040204020203" pitchFamily="34" charset="0"/>
              </a:rPr>
              <a:t>Esteja </a:t>
            </a:r>
            <a:r>
              <a:rPr lang="pt-BR" sz="4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ATUALIZADO</a:t>
            </a:r>
            <a:r>
              <a:rPr lang="pt-BR" sz="4400" dirty="0" smtClean="0">
                <a:latin typeface="Bahnschrift Condensed" panose="020B0502040204020203" pitchFamily="34" charset="0"/>
              </a:rPr>
              <a:t> com as tendências </a:t>
            </a:r>
          </a:p>
          <a:p>
            <a:pPr algn="just"/>
            <a:endParaRPr lang="pt-BR" sz="4400" dirty="0" smtClean="0">
              <a:latin typeface="Bahnschrift Condensed" panose="020B0502040204020203" pitchFamily="34" charset="0"/>
            </a:endParaRPr>
          </a:p>
          <a:p>
            <a:pPr algn="just"/>
            <a:r>
              <a:rPr lang="pt-BR" sz="4400" dirty="0" smtClean="0">
                <a:latin typeface="Bahnschrift Condensed" panose="020B0502040204020203" pitchFamily="34" charset="0"/>
              </a:rPr>
              <a:t>Uma tendência pode ser uma oportunidade passageira ou o </a:t>
            </a:r>
            <a:r>
              <a:rPr lang="pt-BR" sz="4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novo nicho de mercado</a:t>
            </a:r>
            <a:r>
              <a:rPr lang="pt-BR" sz="4400" dirty="0" smtClean="0">
                <a:latin typeface="Bahnschrift Condensed" panose="020B0502040204020203" pitchFamily="34" charset="0"/>
              </a:rPr>
              <a:t>. Para poder identificar qual será seu futuro, estar atento a como essas tendências estão se desenvolvendo é um bom caminho para a busca de oportunidades.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1075" y="472967"/>
            <a:ext cx="117505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 smtClean="0">
                <a:latin typeface="Bahnschrift Condensed" panose="020B0502040204020203" pitchFamily="34" charset="0"/>
              </a:rPr>
              <a:t>Para isso, a utilização de </a:t>
            </a:r>
            <a:r>
              <a:rPr lang="pt-BR" sz="4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redes sociais</a:t>
            </a:r>
            <a:r>
              <a:rPr lang="pt-BR" sz="4400" dirty="0" smtClean="0">
                <a:latin typeface="Bahnschrift Condensed" panose="020B0502040204020203" pitchFamily="34" charset="0"/>
              </a:rPr>
              <a:t>, participação de </a:t>
            </a:r>
            <a:r>
              <a:rPr lang="pt-BR" sz="4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eventos</a:t>
            </a:r>
            <a:r>
              <a:rPr lang="pt-BR" sz="4400" dirty="0" smtClean="0">
                <a:latin typeface="Bahnschrift Condensed" panose="020B0502040204020203" pitchFamily="34" charset="0"/>
              </a:rPr>
              <a:t> e </a:t>
            </a:r>
            <a:r>
              <a:rPr lang="pt-BR" sz="4400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congressos </a:t>
            </a:r>
            <a:r>
              <a:rPr lang="pt-BR" sz="4400" dirty="0" smtClean="0">
                <a:latin typeface="Bahnschrift Condensed" panose="020B0502040204020203" pitchFamily="34" charset="0"/>
              </a:rPr>
              <a:t>poderá te atualizar quanto às novas possibilidades.</a:t>
            </a:r>
            <a:endParaRPr lang="pt-BR" sz="4400" dirty="0">
              <a:latin typeface="Bahnschrift Condensed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85" y="3142378"/>
            <a:ext cx="90201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31075" y="472967"/>
            <a:ext cx="117505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atin typeface="Bahnschrift Condensed" panose="020B0502040204020203" pitchFamily="34" charset="0"/>
              </a:rPr>
              <a:t>VAMOS RESOLVER OS PROBLEMAS DA NOSSA ESCOLA?</a:t>
            </a:r>
            <a:endParaRPr lang="pt-BR" sz="6600" dirty="0">
              <a:latin typeface="Bahnschrift Condensed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318" y="2696470"/>
            <a:ext cx="3860728" cy="38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40922" y="421451"/>
            <a:ext cx="1175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Bahnschrift Condensed" panose="020B0502040204020203" pitchFamily="34" charset="0"/>
              </a:rPr>
              <a:t>Detecte um problema da nossa escola?</a:t>
            </a:r>
            <a:endParaRPr lang="pt-BR" sz="4800" dirty="0">
              <a:latin typeface="Bahnschrift Condensed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504" y="199075"/>
            <a:ext cx="2090472" cy="208118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0921" y="1617039"/>
            <a:ext cx="11750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Bahnschrift Condensed" panose="020B0502040204020203" pitchFamily="34" charset="0"/>
              </a:rPr>
              <a:t>Crie uma solução para esse problema, sua ideia resolvera um problema de quem ?</a:t>
            </a:r>
            <a:endParaRPr lang="pt-BR" sz="4800" dirty="0">
              <a:latin typeface="Bahnschrift Condensed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0921" y="3564072"/>
            <a:ext cx="11750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Bahnschrift Condensed" panose="020B0502040204020203" pitchFamily="34" charset="0"/>
              </a:rPr>
              <a:t>Você conhece bem essa realidade?</a:t>
            </a:r>
            <a:endParaRPr lang="pt-BR" sz="4800" dirty="0">
              <a:latin typeface="Bahnschrift Condensed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40921" y="4690756"/>
            <a:ext cx="11750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Bahnschrift Condensed" panose="020B0502040204020203" pitchFamily="34" charset="0"/>
              </a:rPr>
              <a:t>Para transformar sua ideia em realidade, quem poderá contribuir?</a:t>
            </a:r>
            <a:endParaRPr lang="pt-BR" sz="4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Gleisin</dc:creator>
  <cp:lastModifiedBy>Gleisin</cp:lastModifiedBy>
  <cp:revision>3</cp:revision>
  <dcterms:created xsi:type="dcterms:W3CDTF">2022-08-31T11:31:45Z</dcterms:created>
  <dcterms:modified xsi:type="dcterms:W3CDTF">2022-08-31T11:49:22Z</dcterms:modified>
</cp:coreProperties>
</file>