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  <p:sldId id="266" r:id="rId12"/>
    <p:sldId id="267" r:id="rId13"/>
    <p:sldId id="265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6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04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1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9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24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31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8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1F5C-B9BA-49A0-9CEA-93174AF5A79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18EF-3D16-4715-84E6-A1C5F2BE0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9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-341396"/>
            <a:ext cx="12192000" cy="864878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73126" y="2967335"/>
            <a:ext cx="10045763" cy="1015663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CONSTRUINDO SEU NETWORK </a:t>
            </a:r>
            <a:endParaRPr lang="pt-B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 b="15592"/>
          <a:stretch/>
        </p:blipFill>
        <p:spPr bwMode="auto">
          <a:xfrm>
            <a:off x="-1" y="-1"/>
            <a:ext cx="4312693" cy="118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0" y="6063581"/>
            <a:ext cx="7278728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PROFESSOR: GLEISITONY SOUSA MARREIRA 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171412" y="0"/>
            <a:ext cx="9837683" cy="156966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DICAS DE RELACIONAMENTOS ESTRATÉGICOS ?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6842" y="2041968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Participe de comunidades;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6842" y="2965784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Seja aberto (a) a novas amizades;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42" y="4083936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Colabore com o trabalho dos outros;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46842" y="5202088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Seja VERDADEIRO (A).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2416888" y="1608084"/>
            <a:ext cx="7346731" cy="41778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 smtClean="0">
                <a:latin typeface="Bahnschrift SemiBold Condensed" panose="020B0502040204020203" pitchFamily="34" charset="0"/>
              </a:rPr>
              <a:t>GERE VALOR </a:t>
            </a:r>
            <a:endParaRPr lang="pt-BR" sz="8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85367" y="457201"/>
            <a:ext cx="11209774" cy="51706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6600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 Condensed" panose="020B0502040204020203" pitchFamily="34" charset="0"/>
              </a:rPr>
              <a:t>FAZER CONTATOS NÃO É UMA MERA QUESTÃO DE SER </a:t>
            </a:r>
            <a:r>
              <a:rPr lang="pt-BR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 Condensed" panose="020B0502040204020203" pitchFamily="34" charset="0"/>
              </a:rPr>
              <a:t>AMIGÁVEL,</a:t>
            </a:r>
            <a:r>
              <a:rPr lang="pt-BR" sz="6600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 Condensed" panose="020B0502040204020203" pitchFamily="34" charset="0"/>
              </a:rPr>
              <a:t> É TER A CAPACIDADE DE ENTROSAR, SE CONECTAR E DE ESTAR DISPOSTO A DAR ALGO DE </a:t>
            </a:r>
            <a:r>
              <a:rPr lang="pt-BR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 Condensed" panose="020B0502040204020203" pitchFamily="34" charset="0"/>
              </a:rPr>
              <a:t>VALOR</a:t>
            </a:r>
            <a:r>
              <a:rPr lang="pt-BR" sz="6600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 Condensed" panose="020B0502040204020203" pitchFamily="34" charset="0"/>
              </a:rPr>
              <a:t> PRIMEIRO. </a:t>
            </a:r>
            <a:endParaRPr lang="pt-BR" sz="6600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97536" y="0"/>
            <a:ext cx="9837683" cy="830997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MELHORE SEU NETWORK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8" y="1463248"/>
            <a:ext cx="3438525" cy="4762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14" y="1649127"/>
            <a:ext cx="4229925" cy="43907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69" y="1241988"/>
            <a:ext cx="3562185" cy="52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220717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6799" y="2282693"/>
            <a:ext cx="9837683" cy="1323439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 AI GOSTOU ?</a:t>
            </a:r>
            <a:endParaRPr lang="pt-BR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4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85" y="24748"/>
            <a:ext cx="12213985" cy="683325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-21984" y="271432"/>
            <a:ext cx="12213984" cy="769441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 QUE APRENDEREMOS NESSA AULA DE HOJE? </a:t>
            </a:r>
            <a:endParaRPr lang="pt-BR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Elipse 3"/>
          <p:cNvSpPr/>
          <p:nvPr/>
        </p:nvSpPr>
        <p:spPr>
          <a:xfrm>
            <a:off x="1340069" y="1229709"/>
            <a:ext cx="3720662" cy="21125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 QUE É NETWORK ?</a:t>
            </a:r>
            <a:endParaRPr lang="pt-B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026165" y="1229709"/>
            <a:ext cx="3788980" cy="2047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COMO CONSTRUIR UM NETWORK ?</a:t>
            </a:r>
            <a:endParaRPr lang="pt-BR" sz="28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166648" y="4099034"/>
            <a:ext cx="3894083" cy="229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QUAL A IMPORTÂNCIA DE SE TER UM BOM NETWORK ?</a:t>
            </a:r>
            <a:endParaRPr lang="pt-B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884274" y="4099035"/>
            <a:ext cx="4104291" cy="229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DICAS PARA CRESCER  COM O NETWORK ?</a:t>
            </a:r>
            <a:endParaRPr lang="pt-B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31075" y="472967"/>
            <a:ext cx="117505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 smtClean="0">
                <a:latin typeface="Bahnschrift Condensed" panose="020B0502040204020203" pitchFamily="34" charset="0"/>
              </a:rPr>
              <a:t>Networking é a união dos dois termos em inglês “Net”, que significa “Rede”: e “</a:t>
            </a:r>
            <a:r>
              <a:rPr lang="pt-BR" sz="4400" dirty="0" err="1" smtClean="0">
                <a:latin typeface="Bahnschrift Condensed" panose="020B0502040204020203" pitchFamily="34" charset="0"/>
              </a:rPr>
              <a:t>Working</a:t>
            </a:r>
            <a:r>
              <a:rPr lang="pt-BR" sz="4400" dirty="0" smtClean="0">
                <a:latin typeface="Bahnschrift Condensed" panose="020B0502040204020203" pitchFamily="34" charset="0"/>
              </a:rPr>
              <a:t>” é “trabalhando, conhecido como a rede de relacionamentos para conseguir uma boa colocação profissional 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55" y="2616910"/>
            <a:ext cx="6968847" cy="39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31075" y="472967"/>
            <a:ext cx="117505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 smtClean="0">
                <a:latin typeface="Bahnschrift Condensed" panose="020B0502040204020203" pitchFamily="34" charset="0"/>
              </a:rPr>
              <a:t>Seja no trabalho ou na vida pessoal, estamos todos os dias construindo relacionamentos que podem nos trazer benefícios ou não 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55" y="2616910"/>
            <a:ext cx="6968847" cy="39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3420" y="1473117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Agregar novas experiências 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24425" y="166160"/>
            <a:ext cx="7731668" cy="1015663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QUAL A IMPORTÂNCIA?</a:t>
            </a:r>
            <a:endParaRPr lang="pt-B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3420" y="2533852"/>
            <a:ext cx="11366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Por melhor que alguém seja, não conseguira fazer tudo sozinho 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4288" y="4271696"/>
            <a:ext cx="114667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A força do grupo complementa os pontos fracos de cada um.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11633" y="166160"/>
            <a:ext cx="4957256" cy="1015663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COMO FAZER ?</a:t>
            </a:r>
            <a:endParaRPr lang="pt-B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0" y="1907628"/>
            <a:ext cx="9947253" cy="37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26124" y="1563130"/>
            <a:ext cx="1206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 smtClean="0">
                <a:latin typeface="Bahnschrift Condensed" panose="020B0502040204020203" pitchFamily="34" charset="0"/>
              </a:rPr>
              <a:t>Quanto maior sua rede de contatos, maior será suas oportunidades para crescer pessoalmente e profissionalmente 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611633" y="166160"/>
            <a:ext cx="4957256" cy="1015663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COMO FAZER ?</a:t>
            </a:r>
            <a:endParaRPr lang="pt-B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11" y="3591232"/>
            <a:ext cx="4114306" cy="30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1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11633" y="166160"/>
            <a:ext cx="4957256" cy="1015663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COMO FAZER ?</a:t>
            </a:r>
            <a:endParaRPr lang="pt-B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19" b="13045"/>
          <a:stretch/>
        </p:blipFill>
        <p:spPr>
          <a:xfrm>
            <a:off x="2144110" y="1682552"/>
            <a:ext cx="7062951" cy="43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6104" y="0"/>
            <a:ext cx="1241271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171412" y="0"/>
            <a:ext cx="9837683" cy="156966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DICAS DE RELACIONAMENTOS ESTRATÉGICOS ?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6842" y="2041968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Dê os parabéns;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6842" y="2965784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Comunique-se fora do ambiente online;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42" y="4083936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Peça opinião;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46842" y="5202088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Bahnschrift Condensed" panose="020B0502040204020203" pitchFamily="34" charset="0"/>
              </a:rPr>
              <a:t>Contribua de forma positiva.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254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Bahnschrift Condensed</vt:lpstr>
      <vt:lpstr>Bahnschrift SemiBold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Gleisin</dc:creator>
  <cp:lastModifiedBy>Gleisin</cp:lastModifiedBy>
  <cp:revision>11</cp:revision>
  <dcterms:created xsi:type="dcterms:W3CDTF">2022-08-31T10:11:07Z</dcterms:created>
  <dcterms:modified xsi:type="dcterms:W3CDTF">2022-08-31T17:08:44Z</dcterms:modified>
</cp:coreProperties>
</file>