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56" r:id="rId5"/>
    <p:sldId id="257" r:id="rId6"/>
    <p:sldId id="261" r:id="rId7"/>
    <p:sldId id="263" r:id="rId8"/>
    <p:sldId id="262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8695-5A8B-4291-B14B-8373C4FB48FD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DF8C-C6AF-4FAF-903B-C33612F389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28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8695-5A8B-4291-B14B-8373C4FB48FD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DF8C-C6AF-4FAF-903B-C33612F389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75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8695-5A8B-4291-B14B-8373C4FB48FD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DF8C-C6AF-4FAF-903B-C33612F389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36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8695-5A8B-4291-B14B-8373C4FB48FD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DF8C-C6AF-4FAF-903B-C33612F389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69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8695-5A8B-4291-B14B-8373C4FB48FD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DF8C-C6AF-4FAF-903B-C33612F389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35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8695-5A8B-4291-B14B-8373C4FB48FD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DF8C-C6AF-4FAF-903B-C33612F389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17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8695-5A8B-4291-B14B-8373C4FB48FD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DF8C-C6AF-4FAF-903B-C33612F389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5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8695-5A8B-4291-B14B-8373C4FB48FD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DF8C-C6AF-4FAF-903B-C33612F389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14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8695-5A8B-4291-B14B-8373C4FB48FD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DF8C-C6AF-4FAF-903B-C33612F389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25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8695-5A8B-4291-B14B-8373C4FB48FD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DF8C-C6AF-4FAF-903B-C33612F389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53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8695-5A8B-4291-B14B-8373C4FB48FD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DF8C-C6AF-4FAF-903B-C33612F389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84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58695-5A8B-4291-B14B-8373C4FB48FD}" type="datetimeFigureOut">
              <a:rPr lang="pt-BR" smtClean="0"/>
              <a:t>14/09/2022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7DF8C-C6AF-4FAF-903B-C33612F389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15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906074" y="2756079"/>
            <a:ext cx="84871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BOM DIA !</a:t>
            </a:r>
            <a:endParaRPr lang="pt-BR" sz="10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54" y="0"/>
            <a:ext cx="2143125" cy="2133600"/>
          </a:xfrm>
          <a:prstGeom prst="rect">
            <a:avLst/>
          </a:prstGeom>
        </p:spPr>
      </p:pic>
      <p:sp>
        <p:nvSpPr>
          <p:cNvPr id="4" name="Menos 3"/>
          <p:cNvSpPr/>
          <p:nvPr/>
        </p:nvSpPr>
        <p:spPr>
          <a:xfrm>
            <a:off x="1330816" y="4213430"/>
            <a:ext cx="9491730" cy="347729"/>
          </a:xfrm>
          <a:prstGeom prst="mathMinu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26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nos 1"/>
          <p:cNvSpPr/>
          <p:nvPr/>
        </p:nvSpPr>
        <p:spPr>
          <a:xfrm>
            <a:off x="1249251" y="1403798"/>
            <a:ext cx="9491730" cy="347729"/>
          </a:xfrm>
          <a:prstGeom prst="mathMinu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867437" y="231820"/>
            <a:ext cx="8487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Planejamento para que?</a:t>
            </a:r>
            <a:endParaRPr lang="pt-BR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7578" y="1907842"/>
            <a:ext cx="1170689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É um processo de tomada antecipada de decisões.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3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pPr algn="just"/>
            <a:r>
              <a:rPr lang="pt-BR" sz="3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No entanto, não deve ser visto como um processo </a:t>
            </a:r>
            <a:r>
              <a:rPr lang="pt-BR" sz="35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estático</a:t>
            </a:r>
            <a:r>
              <a:rPr lang="pt-BR" sz="3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. Ele também pressupõe um processo contínuo de </a:t>
            </a:r>
            <a:r>
              <a:rPr lang="pt-BR" sz="35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reavaliação </a:t>
            </a:r>
            <a:r>
              <a:rPr lang="pt-BR" sz="3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das decisões.</a:t>
            </a:r>
            <a:endParaRPr lang="pt-BR" sz="3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09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nos 1"/>
          <p:cNvSpPr/>
          <p:nvPr/>
        </p:nvSpPr>
        <p:spPr>
          <a:xfrm>
            <a:off x="1249251" y="1403798"/>
            <a:ext cx="9491730" cy="347729"/>
          </a:xfrm>
          <a:prstGeom prst="mathMinu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867437" y="231820"/>
            <a:ext cx="8487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Planejamento quando?</a:t>
            </a:r>
            <a:endParaRPr lang="pt-BR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7578" y="1907842"/>
            <a:ext cx="117068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Antes; </a:t>
            </a:r>
            <a:endParaRPr lang="pt-BR" sz="3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57578" y="3333458"/>
            <a:ext cx="117068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Durante; </a:t>
            </a:r>
            <a:endParaRPr lang="pt-BR" sz="3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57578" y="4940230"/>
            <a:ext cx="117068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Depois.</a:t>
            </a:r>
            <a:endParaRPr lang="pt-BR" sz="3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55" y="2202287"/>
            <a:ext cx="4777273" cy="428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4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163651" y="2588654"/>
            <a:ext cx="8487178" cy="193899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VAMOS PLANEJAR UMA VIAGEM?</a:t>
            </a:r>
            <a:endParaRPr lang="pt-BR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62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1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4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31898" cy="6858001"/>
          </a:xfrm>
          <a:prstGeom prst="rect">
            <a:avLst/>
          </a:prstGeom>
        </p:spPr>
      </p:pic>
      <p:pic>
        <p:nvPicPr>
          <p:cNvPr id="5" name="image3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988676" cy="81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5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nos 1"/>
          <p:cNvSpPr/>
          <p:nvPr/>
        </p:nvSpPr>
        <p:spPr>
          <a:xfrm>
            <a:off x="1249251" y="1403798"/>
            <a:ext cx="9491730" cy="347729"/>
          </a:xfrm>
          <a:prstGeom prst="mathMinu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867437" y="231820"/>
            <a:ext cx="8487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Planejamento o que é ?</a:t>
            </a:r>
            <a:endParaRPr lang="pt-BR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11369" y="2238778"/>
            <a:ext cx="8487178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3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Prever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pt-BR" sz="35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3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Antecipar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pt-BR" sz="35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3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Trilhar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pt-BR" sz="3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pt-BR" sz="3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Definir </a:t>
            </a:r>
            <a:endParaRPr lang="pt-BR" sz="3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13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nos 1"/>
          <p:cNvSpPr/>
          <p:nvPr/>
        </p:nvSpPr>
        <p:spPr>
          <a:xfrm>
            <a:off x="1249251" y="1403798"/>
            <a:ext cx="9491730" cy="347729"/>
          </a:xfrm>
          <a:prstGeom prst="mathMinu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867437" y="231820"/>
            <a:ext cx="8487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Planejamento o que é ?</a:t>
            </a:r>
            <a:endParaRPr lang="pt-BR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96214" y="2238778"/>
            <a:ext cx="1170689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Planejamento é o ato de planejar, que consiste em, </a:t>
            </a:r>
            <a:r>
              <a:rPr lang="pt-BR" sz="35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estudar antecipadamente </a:t>
            </a:r>
            <a:r>
              <a:rPr lang="pt-BR" sz="3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o cenário de uma ação ou atividade, definindo os objetivos a serem atingidos, e identificando os meios, as ações e estratégias necessárias para o alcance desses </a:t>
            </a:r>
            <a:r>
              <a:rPr lang="pt-BR" sz="35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objetivos.</a:t>
            </a:r>
            <a:endParaRPr lang="pt-BR" sz="35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97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nos 1"/>
          <p:cNvSpPr/>
          <p:nvPr/>
        </p:nvSpPr>
        <p:spPr>
          <a:xfrm>
            <a:off x="1249251" y="1403798"/>
            <a:ext cx="9491730" cy="347729"/>
          </a:xfrm>
          <a:prstGeom prst="mathMinu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867437" y="231820"/>
            <a:ext cx="8487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Planejamento o que é ?</a:t>
            </a:r>
            <a:endParaRPr lang="pt-BR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96214" y="2238778"/>
            <a:ext cx="1170689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P</a:t>
            </a:r>
            <a:r>
              <a:rPr lang="pt-BR" sz="3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lanejar consiste em simular o futuro desejado e estabelecer previamente os cursos de ação necessários e os meios adequados para atingir os objetivos.</a:t>
            </a:r>
            <a:endParaRPr lang="pt-BR" sz="35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24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nos 1"/>
          <p:cNvSpPr/>
          <p:nvPr/>
        </p:nvSpPr>
        <p:spPr>
          <a:xfrm>
            <a:off x="1249251" y="1403798"/>
            <a:ext cx="9491730" cy="347729"/>
          </a:xfrm>
          <a:prstGeom prst="mathMinu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867437" y="231820"/>
            <a:ext cx="8487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Planejamento para que?</a:t>
            </a:r>
            <a:endParaRPr lang="pt-BR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96214" y="2238778"/>
            <a:ext cx="1170689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Evitar imprevistos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3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Otimizar tempo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3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Ter varias possibilidades </a:t>
            </a:r>
            <a:endParaRPr lang="pt-BR" sz="3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52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nos 1"/>
          <p:cNvSpPr/>
          <p:nvPr/>
        </p:nvSpPr>
        <p:spPr>
          <a:xfrm>
            <a:off x="1249251" y="1403798"/>
            <a:ext cx="9491730" cy="347729"/>
          </a:xfrm>
          <a:prstGeom prst="mathMinu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867437" y="231820"/>
            <a:ext cx="8487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Planejamento para que?</a:t>
            </a:r>
            <a:endParaRPr lang="pt-BR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7578" y="1907842"/>
            <a:ext cx="1170689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Definir e esclarecer os reais objetivos de uma atividade – informações que tornam mais fáceis a compreensão sobre a importância da atividade a ser executada;</a:t>
            </a:r>
            <a:endParaRPr lang="pt-BR" sz="3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57578" y="3913647"/>
            <a:ext cx="117068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Possibilitar a identificação dos meios necessários e disponíveis;</a:t>
            </a:r>
            <a:endParaRPr lang="pt-BR" sz="3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57578" y="5380844"/>
            <a:ext cx="117068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Ajudar a lidar com imprevistos;</a:t>
            </a:r>
            <a:endParaRPr lang="pt-BR" sz="3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24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196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Bahnschrift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Gleisin</dc:creator>
  <cp:lastModifiedBy>Gleisin</cp:lastModifiedBy>
  <cp:revision>7</cp:revision>
  <dcterms:created xsi:type="dcterms:W3CDTF">2022-09-14T10:22:02Z</dcterms:created>
  <dcterms:modified xsi:type="dcterms:W3CDTF">2022-09-14T14:11:15Z</dcterms:modified>
</cp:coreProperties>
</file>