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2857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17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6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01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26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pt-BR" sz="8000" b="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pt-BR" sz="8000" b="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6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rickwork-HD-R1a.jp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 descr="Gramática - YouTube (com imagens) | Artigo gramática, Curso d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333" y="0"/>
            <a:ext cx="7823200" cy="560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 descr="Classes Gramaticais. - ppt carreg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509" y="127001"/>
            <a:ext cx="9144000" cy="539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Impact"/>
              <a:buNone/>
            </a:pPr>
            <a:r>
              <a:rPr lang="pt-BR" sz="10000" dirty="0"/>
              <a:t>ATIVIDADE </a:t>
            </a:r>
            <a:endParaRPr sz="1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211667" y="169671"/>
            <a:ext cx="115062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1) Circule os artigos, sublinhe os adjetivos e indique, com uma seta, a que substantivo eles se referem.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a) O aluno estudioso consegue bons resultados.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b) As crianças pequenas estavam alegres.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c) A menina ficou irritada com o irmão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d) O homem usava um chapéu grande.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e) Maria encontrou um pobre gatinho martirizado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f) Esse menino tem cabelos pretos e encaracolados.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211667" y="169671"/>
            <a:ext cx="115062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1) Circule os artigos, sublinhe os adjetivos e indique, com uma seta, a que substantivo eles se referem.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a)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aluno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estudioso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consegue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bons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resultados.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b)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crianças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pequenas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estavam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alegres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c)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menina ficou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irritada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com o irmão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d)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homem usava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um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chapéu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grande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endParaRPr sz="4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e) Maria encontrou </a:t>
            </a:r>
            <a:r>
              <a:rPr lang="pt-BR" sz="41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um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pobre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gatinho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martirizado.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f) Esse menino tem cabelos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pretos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e </a:t>
            </a:r>
            <a:r>
              <a:rPr lang="pt-BR" sz="41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encaracolados</a:t>
            </a:r>
            <a:r>
              <a:rPr lang="pt-BR" sz="4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endParaRPr/>
          </a:p>
        </p:txBody>
      </p:sp>
      <p:cxnSp>
        <p:nvCxnSpPr>
          <p:cNvPr id="191" name="Google Shape;191;p27"/>
          <p:cNvCxnSpPr/>
          <p:nvPr/>
        </p:nvCxnSpPr>
        <p:spPr>
          <a:xfrm flipH="1">
            <a:off x="2311401" y="1507067"/>
            <a:ext cx="397932" cy="135466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7763933" y="1413933"/>
            <a:ext cx="372534" cy="186267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27"/>
          <p:cNvCxnSpPr/>
          <p:nvPr/>
        </p:nvCxnSpPr>
        <p:spPr>
          <a:xfrm flipH="1">
            <a:off x="3200401" y="2065867"/>
            <a:ext cx="397932" cy="135466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27"/>
          <p:cNvCxnSpPr/>
          <p:nvPr/>
        </p:nvCxnSpPr>
        <p:spPr>
          <a:xfrm flipH="1">
            <a:off x="3399368" y="2133600"/>
            <a:ext cx="4296832" cy="67733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27"/>
          <p:cNvCxnSpPr/>
          <p:nvPr/>
        </p:nvCxnSpPr>
        <p:spPr>
          <a:xfrm flipH="1">
            <a:off x="2641600" y="2671872"/>
            <a:ext cx="1464733" cy="130595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27"/>
          <p:cNvCxnSpPr/>
          <p:nvPr/>
        </p:nvCxnSpPr>
        <p:spPr>
          <a:xfrm flipH="1">
            <a:off x="6536267" y="3302001"/>
            <a:ext cx="397932" cy="135466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6197600" y="3928533"/>
            <a:ext cx="423333" cy="160867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27"/>
          <p:cNvCxnSpPr/>
          <p:nvPr/>
        </p:nvCxnSpPr>
        <p:spPr>
          <a:xfrm flipH="1">
            <a:off x="8170334" y="3953934"/>
            <a:ext cx="397932" cy="135466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27"/>
          <p:cNvCxnSpPr/>
          <p:nvPr/>
        </p:nvCxnSpPr>
        <p:spPr>
          <a:xfrm flipH="1">
            <a:off x="5998634" y="4564004"/>
            <a:ext cx="397932" cy="135466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27"/>
          <p:cNvCxnSpPr/>
          <p:nvPr/>
        </p:nvCxnSpPr>
        <p:spPr>
          <a:xfrm rot="10800000">
            <a:off x="5998634" y="5003800"/>
            <a:ext cx="2396066" cy="238007"/>
          </a:xfrm>
          <a:prstGeom prst="straightConnector1">
            <a:avLst/>
          </a:prstGeom>
          <a:noFill/>
          <a:ln w="76200" cap="flat" cmpd="sng">
            <a:solidFill>
              <a:srgbClr val="910B0B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vento Principal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154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Apresentação do PowerPoint</vt:lpstr>
      <vt:lpstr>Apresentação do PowerPoint</vt:lpstr>
      <vt:lpstr>ATIVIDADE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LÍNGUA PORTUGUESA</dc:title>
  <dc:creator>Aline Cacau</dc:creator>
  <cp:lastModifiedBy>lidianecacau25@gmail.com</cp:lastModifiedBy>
  <cp:revision>7</cp:revision>
  <dcterms:modified xsi:type="dcterms:W3CDTF">2022-09-30T01:50:14Z</dcterms:modified>
</cp:coreProperties>
</file>