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Ub264nrwH712JEeN9G6OsfJb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732438"/>
            <a:ext cx="85206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/>
              <a:t>Relatório Final de Estágio</a:t>
            </a:r>
            <a:endParaRPr b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6184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Estágio Supervisionado 2024 - Téc. Redes de Computadores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24" y="213703"/>
            <a:ext cx="398860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30981" l="4294" r="3741" t="30669"/>
          <a:stretch/>
        </p:blipFill>
        <p:spPr>
          <a:xfrm>
            <a:off x="4222500" y="213700"/>
            <a:ext cx="3379200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Quais as aprendizagens adquiridas durante o estágio</a:t>
            </a:r>
            <a:endParaRPr b="1" sz="1890"/>
          </a:p>
        </p:txBody>
      </p:sp>
      <p:sp>
        <p:nvSpPr>
          <p:cNvPr id="154" name="Google Shape;154;p10"/>
          <p:cNvSpPr txBox="1"/>
          <p:nvPr/>
        </p:nvSpPr>
        <p:spPr>
          <a:xfrm>
            <a:off x="491849" y="1435075"/>
            <a:ext cx="8160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Aprendi muito sobre várias escolas , aprendi a lidar um pouco com os diferentes tipos de pessoas ,e ficar séria e manter a postura quando estivesse realizando uma tarefa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491850" y="2844254"/>
            <a:ext cx="759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 ensinou a ter mais responsabilidade , atenção e seriedade com o trabalho e a escola me ensinou a ter empatia e organizar tempo,  assim como trabalho em equipe sei que </a:t>
            </a:r>
            <a:r>
              <a:rPr lang="pt-BR" sz="1800">
                <a:solidFill>
                  <a:schemeClr val="dk2"/>
                </a:solidFill>
              </a:rPr>
              <a:t>i</a:t>
            </a: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rei tirar bons frutos da escola e de todos que participaram d</a:t>
            </a:r>
            <a:r>
              <a:rPr lang="pt-BR" sz="1800">
                <a:solidFill>
                  <a:schemeClr val="dk2"/>
                </a:solidFill>
              </a:rPr>
              <a:t>as</a:t>
            </a: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minha vida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Qual a importância do estágio para sua vida pessoal e profissional </a:t>
            </a:r>
            <a:endParaRPr b="1" sz="1890"/>
          </a:p>
        </p:txBody>
      </p:sp>
      <p:sp>
        <p:nvSpPr>
          <p:cNvPr id="165" name="Google Shape;165;p11"/>
          <p:cNvSpPr txBox="1"/>
          <p:nvPr/>
        </p:nvSpPr>
        <p:spPr>
          <a:xfrm>
            <a:off x="311700" y="1751400"/>
            <a:ext cx="8520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estágio foi um parceiro e tanto na formação da minha vida profissional, o que foi mais significativo e que levei desde que começou o estágio era que tudo bem errar na medida que eu entendesse meu erro fizesse de novo e aprendesse , algo que serve tanto pra minha vida profissional quanto pessoal 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311692" y="3129493"/>
            <a:ext cx="78903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importância do estágio pra mim foinde extrema importância pois contribui com o meu crescimento profissional e pessoal , me proporcionando Momentos de muita dedicação e uma visão diferente sobre o mercado de trabalho 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Considerações Finais</a:t>
            </a:r>
            <a:endParaRPr b="1" sz="1890"/>
          </a:p>
        </p:txBody>
      </p:sp>
      <p:sp>
        <p:nvSpPr>
          <p:cNvPr id="176" name="Google Shape;176;p12"/>
          <p:cNvSpPr txBox="1"/>
          <p:nvPr/>
        </p:nvSpPr>
        <p:spPr>
          <a:xfrm>
            <a:off x="-1" y="205047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311699" y="1492625"/>
            <a:ext cx="8278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Portanto destaco o estágio como um lugar cheio de experiências incríveis que me proporcionaram uma melhor visão de mundo . Nele aprendi muitas coisas que irei levar por muito tempo , foi um lugar que me gerou um pouco de experiência no mercado já que existe um campo enorme e principalmente foi um lugar onde pensei muito sobre meu futuro e onde descobri o que eu queria 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Agradecimentos</a:t>
            </a:r>
            <a:endParaRPr b="1" sz="1890"/>
          </a:p>
        </p:txBody>
      </p:sp>
      <p:sp>
        <p:nvSpPr>
          <p:cNvPr id="187" name="Google Shape;187;p13"/>
          <p:cNvSpPr txBox="1"/>
          <p:nvPr/>
        </p:nvSpPr>
        <p:spPr>
          <a:xfrm>
            <a:off x="311700" y="1190513"/>
            <a:ext cx="85206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Agradeço primeiramente a Deus por ter me ajudado por todo esse momento,  agradeço a minha família por todo o apoio e serem terem me incentivado a buscar e aprender mais. Agradeço aos professores Luiz Felipe e Samuel pelo cuidado e dedicação,  agradeço a secretária de educação por todo o aprendizado.  A escola Luiz Gonzaga Fonseca Mota também presto a minha satisfação assim como todos que estiveram envolvidos até aqui 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311700" y="3241966"/>
            <a:ext cx="7654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Expresso a minha eterna gratidão por todo o processo , por toda calma e todo dedicação que nossos técnico tiveram , agradeço grandemente pela gestão escolar por ter nos proporcionado Um ótimo estágio. Obrigado por tudo 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>
            <p:ph type="ctrTitle"/>
          </p:nvPr>
        </p:nvSpPr>
        <p:spPr>
          <a:xfrm>
            <a:off x="311713" y="1430363"/>
            <a:ext cx="85206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/>
              <a:t>Obrigado !!!</a:t>
            </a:r>
            <a:endParaRPr b="1"/>
          </a:p>
        </p:txBody>
      </p:sp>
      <p:sp>
        <p:nvSpPr>
          <p:cNvPr id="198" name="Google Shape;198;p14"/>
          <p:cNvSpPr txBox="1"/>
          <p:nvPr>
            <p:ph idx="1" type="subTitle"/>
          </p:nvPr>
        </p:nvSpPr>
        <p:spPr>
          <a:xfrm>
            <a:off x="311700" y="2618488"/>
            <a:ext cx="85206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Relatório Final de Estágio 2024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Curso Técnico em Redes de Computadores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68312" y="2518887"/>
            <a:ext cx="82074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6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ESCOLA ESTADUAL DE EDUCAÇÃO PROFISSIONAL LUIZ GONZAGA FONSECA MOTA  </a:t>
            </a:r>
            <a:endParaRPr b="0" i="0" sz="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Coordenadoria da Educação Profissional Célula de Estágio/CEEST – 2024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5164" y="765175"/>
            <a:ext cx="1657560" cy="16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Relatório Final de Estágio</a:t>
            </a:r>
            <a:endParaRPr b="1" sz="1890"/>
          </a:p>
        </p:txBody>
      </p:sp>
      <p:sp>
        <p:nvSpPr>
          <p:cNvPr id="79" name="Google Shape;79;p3"/>
          <p:cNvSpPr txBox="1"/>
          <p:nvPr>
            <p:ph idx="4294967295" type="body"/>
          </p:nvPr>
        </p:nvSpPr>
        <p:spPr>
          <a:xfrm>
            <a:off x="311700" y="1435075"/>
            <a:ext cx="85206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17"/>
              <a:t>Alunos(as): 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17"/>
              <a:t>Empresa Concedente: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17"/>
              <a:t>Supervisor de Estágio: 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Identificação da Empresa</a:t>
            </a:r>
            <a:endParaRPr b="1" sz="1890"/>
          </a:p>
        </p:txBody>
      </p:sp>
      <p:sp>
        <p:nvSpPr>
          <p:cNvPr id="89" name="Google Shape;89;p4"/>
          <p:cNvSpPr txBox="1"/>
          <p:nvPr>
            <p:ph idx="4294967295" type="body"/>
          </p:nvPr>
        </p:nvSpPr>
        <p:spPr>
          <a:xfrm>
            <a:off x="311702" y="1237157"/>
            <a:ext cx="85206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917"/>
              <a:t>Nome da empresa: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917"/>
              <a:t>CNPJ: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917"/>
              <a:t>Endereço: 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917"/>
              <a:t>Fone: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917"/>
              <a:t>Email:</a:t>
            </a:r>
            <a:endParaRPr sz="1917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917"/>
              <a:t>Representante Legal:</a:t>
            </a:r>
            <a:endParaRPr b="1" sz="1659"/>
          </a:p>
        </p:txBody>
      </p:sp>
      <p:sp>
        <p:nvSpPr>
          <p:cNvPr id="90" name="Google Shape;90;p4"/>
          <p:cNvSpPr txBox="1"/>
          <p:nvPr/>
        </p:nvSpPr>
        <p:spPr>
          <a:xfrm>
            <a:off x="311704" y="4340631"/>
            <a:ext cx="3454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Identificação do Estagiário(a)</a:t>
            </a:r>
            <a:endParaRPr b="1" sz="1890"/>
          </a:p>
        </p:txBody>
      </p:sp>
      <p:sp>
        <p:nvSpPr>
          <p:cNvPr id="100" name="Google Shape;100;p5"/>
          <p:cNvSpPr txBox="1"/>
          <p:nvPr>
            <p:ph idx="4294967295" type="body"/>
          </p:nvPr>
        </p:nvSpPr>
        <p:spPr>
          <a:xfrm>
            <a:off x="311700" y="1435075"/>
            <a:ext cx="85206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945"/>
              <a:t>Área de estágio:</a:t>
            </a:r>
            <a:endParaRPr sz="1945"/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945"/>
              <a:t>Data de início e Data de término: </a:t>
            </a:r>
            <a:endParaRPr sz="1945"/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945"/>
              <a:t>Duração: 250 Horas</a:t>
            </a:r>
            <a:endParaRPr sz="1945"/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945"/>
              <a:t>Orientador de Estágio: Francisco Samuel Coelho Gomes</a:t>
            </a:r>
            <a:endParaRPr sz="1945"/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17"/>
          </a:p>
          <a:p>
            <a:pPr indent="0" lvl="0" marL="0" rtl="0" algn="r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55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50" y="4458955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Introdução</a:t>
            </a:r>
            <a:endParaRPr b="1" sz="1890"/>
          </a:p>
        </p:txBody>
      </p:sp>
      <p:sp>
        <p:nvSpPr>
          <p:cNvPr id="110" name="Google Shape;110;p6"/>
          <p:cNvSpPr txBox="1"/>
          <p:nvPr/>
        </p:nvSpPr>
        <p:spPr>
          <a:xfrm>
            <a:off x="311700" y="1435075"/>
            <a:ext cx="8042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estágio foi pensado e trabalhado de forma criteriosa , existe uma enorme importância nesse processo,  pois o estágio de fato ensina estudantes do ensino médio a ter experiência de um verdadeiro Emprego, e que trabalhar exige muito esforço e dedicação. Então é importante destacar os ensinamentos  e aprendizado que o estágio traz</a:t>
            </a:r>
            <a:r>
              <a:rPr lang="pt-BR" sz="1800">
                <a:solidFill>
                  <a:schemeClr val="dk2"/>
                </a:solidFill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Atividade Desenvolvidas - </a:t>
            </a:r>
            <a:r>
              <a:rPr b="1" lang="pt-BR" sz="2160">
                <a:solidFill>
                  <a:srgbClr val="FF0000"/>
                </a:solidFill>
              </a:rPr>
              <a:t>O que foi feito ??</a:t>
            </a:r>
            <a:endParaRPr b="1" sz="1890">
              <a:solidFill>
                <a:srgbClr val="FF0000"/>
              </a:solidFill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311700" y="1435074"/>
            <a:ext cx="78210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Fiquei em dois setores durante o estágio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Atendimento: todas as vezes que vinha professores de projetos, fazia o recolhimento de dados para avaliações, de professores e escolas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Organização:Organização de livros da minha sala e do pátio para serem distribuídos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-1" y="205047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311700" y="3329956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Fiquei em um só setor durante o estágio realizando tarefas 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Atividade Desenvolvidas - </a:t>
            </a:r>
            <a:r>
              <a:rPr b="1" lang="pt-BR" sz="2160">
                <a:solidFill>
                  <a:srgbClr val="FF0000"/>
                </a:solidFill>
              </a:rPr>
              <a:t>Como foi feito ??</a:t>
            </a:r>
            <a:endParaRPr b="1" sz="1890">
              <a:solidFill>
                <a:srgbClr val="FF0000"/>
              </a:solidFill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311700" y="1435075"/>
            <a:ext cx="7987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Atendimento: fazia a coleta de dados de professores e calculava seus pontos para gerar o resultado, é fazia acompanhamentos todo final de mês para acompanhar rotinas escolares 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Organização: duas ou três vezes desde que começou o estágio que realizamos essas tarefas ,organizamos livros de acordo com cada região para escolas 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311700" y="3214605"/>
            <a:ext cx="8520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Tratrabalhava com partes mais internas como fazer históricos escolares , transfeir o mapo de avaliação para outro papel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Ajudante :ajudava em decorações de eventos como natal e dia das crianças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" y="87669"/>
            <a:ext cx="2480798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30981" l="4294" r="3741" t="30669"/>
          <a:stretch/>
        </p:blipFill>
        <p:spPr>
          <a:xfrm>
            <a:off x="2621100" y="87675"/>
            <a:ext cx="2101776" cy="49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>
            <a:off x="-41637" y="4253450"/>
            <a:ext cx="9227275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5">
            <a:alphaModFix/>
          </a:blip>
          <a:srcRect b="41870" l="3267" r="4649" t="41870"/>
          <a:stretch/>
        </p:blipFill>
        <p:spPr>
          <a:xfrm rot="10800000">
            <a:off x="3684077" y="0"/>
            <a:ext cx="5536123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>
            <p:ph idx="4294967295" type="title"/>
          </p:nvPr>
        </p:nvSpPr>
        <p:spPr>
          <a:xfrm>
            <a:off x="311700" y="86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60"/>
              <a:t>Quais as suas contribuições para a empresa</a:t>
            </a:r>
            <a:endParaRPr b="1" sz="1890"/>
          </a:p>
        </p:txBody>
      </p:sp>
      <p:sp>
        <p:nvSpPr>
          <p:cNvPr id="143" name="Google Shape;143;p9"/>
          <p:cNvSpPr txBox="1"/>
          <p:nvPr/>
        </p:nvSpPr>
        <p:spPr>
          <a:xfrm>
            <a:off x="311702" y="1716798"/>
            <a:ext cx="78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Minha organização e responsabilidade,  ações que realizei tanto da minha sala quanto de outras ,minha dedicação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311700" y="3200404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Contribui com agilidade em términos dos trabalhos com mais rapidez , minha responsabilidade e dedicação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