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E211EB-37BE-9F4C-966F-14E8F7F2F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A58D87-B1D5-F04D-93E6-0461281CD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B2893D-7367-2B4D-9F45-695E59E35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FA8AD-CF6E-5D43-87CF-BF47B23A03E1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D0FA12-65B1-3748-866A-7ED1FB00B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01A070-686E-594C-9A80-27A16BBE9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298A4-0C86-294B-8DD2-4A5697F5D5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597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B4407B-4FFB-0C4E-B8E3-31023F09A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940AA6E-248D-C441-B4AF-7A21506CA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6E0C4F-1AC5-B64D-B107-85DF7D8F9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FA8AD-CF6E-5D43-87CF-BF47B23A03E1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13C7AC-2228-494D-9856-E3CC331CC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82B7E7-38EB-ED4C-B507-701CB9751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298A4-0C86-294B-8DD2-4A5697F5D5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716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D682E1E-7EB3-344C-888A-2292382DE2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88370BB-8D42-A64F-B72B-098076069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69A9C7-65EE-D649-8A67-52145F7E5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FA8AD-CF6E-5D43-87CF-BF47B23A03E1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0F8749-A2CA-5942-A6A8-53F0B9BF1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B3CE3C-E869-EE43-A153-14A8FEBE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298A4-0C86-294B-8DD2-4A5697F5D5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15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1CE0D-EFFC-B040-AA31-6C3F5FE9A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5F456A-A214-3B45-9C70-D8BA58A9F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FAE3A4-8D7F-4F4D-B183-45992101D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FA8AD-CF6E-5D43-87CF-BF47B23A03E1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1EE27C-AEBE-7245-B002-3DEE12D17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A4B73C-7BE2-7149-887C-2B31857C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298A4-0C86-294B-8DD2-4A5697F5D5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861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C2FA57-AF7C-6B4E-9465-07A45679A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810D9E-C70E-0D4B-96BC-9FB3E6029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9B5A8D-9DCF-534D-902E-4A1EF711E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FA8AD-CF6E-5D43-87CF-BF47B23A03E1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F47C66-F7E9-3547-876B-2E0182553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4C4EBA-F002-F04D-A656-4AD26AE4C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298A4-0C86-294B-8DD2-4A5697F5D5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8710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7B1089-FFFE-2B43-A357-BABB2E13A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3C5227-CD03-3B4A-B353-4D723CB9A9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D607225-E185-FC48-B1AC-D7016B79C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AAC4E4-70FA-4549-9200-0FC79D8A1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FA8AD-CF6E-5D43-87CF-BF47B23A03E1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A2A0A4A-EE9A-A648-A49C-7ABBDB1C7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45BFFA-840D-D04C-8C52-611F81471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298A4-0C86-294B-8DD2-4A5697F5D5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4107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7824AA-E797-9A47-A4EC-7158359A6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E02FA61-FEE2-2C49-8C86-16AA1769D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9E63493-2E23-DA40-BE51-9E486C219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D1716C8-AAAE-0A47-8B5F-A1962EDD1A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2D62B52-75DE-6F42-931C-D73E088B9B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0FE856E-5E74-7346-9B58-C8B54473A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FA8AD-CF6E-5D43-87CF-BF47B23A03E1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E96F84A-5BA4-DC47-A687-6F0A3C645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F735BD8-C23D-3F44-B8F8-11684481E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298A4-0C86-294B-8DD2-4A5697F5D5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159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CF874-3DE0-204B-A4DB-3D8B77DEB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0461C98-2167-264A-B2F0-AAA4EF54F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FA8AD-CF6E-5D43-87CF-BF47B23A03E1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95E5D1-B75E-384F-A16B-C2CDFB773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A734231-BC31-8B4D-99B2-07829C840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298A4-0C86-294B-8DD2-4A5697F5D5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964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3BBBBAA-0572-CA4B-9130-3E52D5236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FA8AD-CF6E-5D43-87CF-BF47B23A03E1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85C7B77-FA64-0A4D-9C2B-2DB05E770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4CEDEDE-1DCA-F649-B8C3-1A0F87F2C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298A4-0C86-294B-8DD2-4A5697F5D5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6426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412E6-5BF3-9A45-8BEC-F31074DF3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BD5D75-6674-3148-ADAC-0E01ABD5E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270975F-1C9B-0040-AA6A-85ECC829A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5F75F4-C1C9-7147-9998-07FB1CB24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FA8AD-CF6E-5D43-87CF-BF47B23A03E1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4F73F0A-4509-184E-B843-BC8CB11FF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E1AFCF8-9141-EB4A-B679-635FA46B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298A4-0C86-294B-8DD2-4A5697F5D5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5658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0598F-9458-9045-85A6-C6E55333C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50A421A-64E6-244E-8749-C5A3B9C247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46C0D30-D60C-E94C-8C99-A434744E3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BF317F6-385B-8B4A-B655-A3DA530C7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FA8AD-CF6E-5D43-87CF-BF47B23A03E1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28AF5B-5594-E043-8E11-29FA20521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4CF0CC-3755-974F-8EC6-AF046B88F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298A4-0C86-294B-8DD2-4A5697F5D5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584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F9049E0-576B-4347-9912-BBA16453E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67117E-F5B7-5841-A669-EA448F771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CCF0FE-0B80-8647-8796-653426060F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FA8AD-CF6E-5D43-87CF-BF47B23A03E1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C3E061-575A-3145-9BE2-5A0202B1A2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4777E0-A9DA-3545-B140-B10986015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298A4-0C86-294B-8DD2-4A5697F5D5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9562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3A0D74-9F2C-8B4D-8018-97E8F65AC4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8DA0FA-E95A-574D-9BC9-36925E2E84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B798018B-A59F-DB40-B7EA-5B65F1846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475" y="1185862"/>
            <a:ext cx="611505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046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29A637-AAB2-CE40-AF7D-9559FFBA8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D080BCA3-4DEE-414E-81F8-6B98192EB3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384" y="1825625"/>
            <a:ext cx="5773231" cy="4351338"/>
          </a:xfrm>
        </p:spPr>
      </p:pic>
    </p:spTree>
    <p:extLst>
      <p:ext uri="{BB962C8B-B14F-4D97-AF65-F5344CB8AC3E}">
        <p14:creationId xmlns:p14="http://schemas.microsoft.com/office/powerpoint/2010/main" val="947592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3B33C5-4A19-4045-BD30-D73151218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5963DCA6-1837-424F-AEDE-8D5FFB493C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633" y="1825625"/>
            <a:ext cx="6244734" cy="4351338"/>
          </a:xfrm>
        </p:spPr>
      </p:pic>
    </p:spTree>
    <p:extLst>
      <p:ext uri="{BB962C8B-B14F-4D97-AF65-F5344CB8AC3E}">
        <p14:creationId xmlns:p14="http://schemas.microsoft.com/office/powerpoint/2010/main" val="2528536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9B8495-5FF5-FE46-875D-65C122B33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E6990983-3A5C-C646-9C00-F53DB9B7B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577" y="1825625"/>
            <a:ext cx="6416846" cy="4351338"/>
          </a:xfrm>
        </p:spPr>
      </p:pic>
    </p:spTree>
    <p:extLst>
      <p:ext uri="{BB962C8B-B14F-4D97-AF65-F5344CB8AC3E}">
        <p14:creationId xmlns:p14="http://schemas.microsoft.com/office/powerpoint/2010/main" val="856053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F48AAF-9B1F-3643-9108-E43359B3F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20F2F13A-DDBC-8848-B37A-53C330C6E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542" y="1825625"/>
            <a:ext cx="6396915" cy="4351338"/>
          </a:xfrm>
        </p:spPr>
      </p:pic>
    </p:spTree>
    <p:extLst>
      <p:ext uri="{BB962C8B-B14F-4D97-AF65-F5344CB8AC3E}">
        <p14:creationId xmlns:p14="http://schemas.microsoft.com/office/powerpoint/2010/main" val="1954038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D0C3A-997A-174C-A2CE-F8B6A59BF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38D9CA36-BD62-6443-A4E3-31771E9EBA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671" y="1825625"/>
            <a:ext cx="6098658" cy="4351338"/>
          </a:xfrm>
        </p:spPr>
      </p:pic>
    </p:spTree>
    <p:extLst>
      <p:ext uri="{BB962C8B-B14F-4D97-AF65-F5344CB8AC3E}">
        <p14:creationId xmlns:p14="http://schemas.microsoft.com/office/powerpoint/2010/main" val="3665891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80AAA-2C09-1A45-B2B5-541884444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AE751F6C-7F88-1F44-A4B8-C1391E3289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218" y="1825625"/>
            <a:ext cx="6207563" cy="4351338"/>
          </a:xfrm>
        </p:spPr>
      </p:pic>
    </p:spTree>
    <p:extLst>
      <p:ext uri="{BB962C8B-B14F-4D97-AF65-F5344CB8AC3E}">
        <p14:creationId xmlns:p14="http://schemas.microsoft.com/office/powerpoint/2010/main" val="1121294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ECAD7F-49AE-DB49-9564-B1CC290C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98F760A9-4089-6647-9B03-BF22360719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055" y="1825625"/>
            <a:ext cx="6059890" cy="4351338"/>
          </a:xfrm>
        </p:spPr>
      </p:pic>
    </p:spTree>
    <p:extLst>
      <p:ext uri="{BB962C8B-B14F-4D97-AF65-F5344CB8AC3E}">
        <p14:creationId xmlns:p14="http://schemas.microsoft.com/office/powerpoint/2010/main" val="2484781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DFBD75-3F0A-D04C-830B-E89912219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9ED9660F-3F92-8F4C-84F2-91BC58E166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104" y="1825625"/>
            <a:ext cx="6039791" cy="4351338"/>
          </a:xfrm>
        </p:spPr>
      </p:pic>
    </p:spTree>
    <p:extLst>
      <p:ext uri="{BB962C8B-B14F-4D97-AF65-F5344CB8AC3E}">
        <p14:creationId xmlns:p14="http://schemas.microsoft.com/office/powerpoint/2010/main" val="325704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D59FF9-BB10-AC47-A4AF-E45516308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B755BFBB-51BF-EA4B-B19D-51E2722E49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141" y="1825625"/>
            <a:ext cx="6459718" cy="4351338"/>
          </a:xfrm>
        </p:spPr>
      </p:pic>
    </p:spTree>
    <p:extLst>
      <p:ext uri="{BB962C8B-B14F-4D97-AF65-F5344CB8AC3E}">
        <p14:creationId xmlns:p14="http://schemas.microsoft.com/office/powerpoint/2010/main" val="1615880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81803E-BC6B-6A4C-9999-27D78471D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5337A4AF-4A24-A74D-9E7A-9BEC1670B0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402" y="1825625"/>
            <a:ext cx="6187196" cy="4351338"/>
          </a:xfrm>
        </p:spPr>
      </p:pic>
    </p:spTree>
    <p:extLst>
      <p:ext uri="{BB962C8B-B14F-4D97-AF65-F5344CB8AC3E}">
        <p14:creationId xmlns:p14="http://schemas.microsoft.com/office/powerpoint/2010/main" val="405241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69600-4C13-9342-B34F-4C191CD6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1FFD3D04-8EC1-3947-AC0A-B0A5CDB857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618" y="1825625"/>
            <a:ext cx="5636763" cy="4351338"/>
          </a:xfrm>
        </p:spPr>
      </p:pic>
    </p:spTree>
    <p:extLst>
      <p:ext uri="{BB962C8B-B14F-4D97-AF65-F5344CB8AC3E}">
        <p14:creationId xmlns:p14="http://schemas.microsoft.com/office/powerpoint/2010/main" val="2640689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1F50E9-4CF4-D747-8BE6-652B6DD28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73069A-59C6-D04C-A738-75B9E1971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052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1F4980-B2B7-A54B-818C-072A0E47B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66450DFB-649C-0946-BC66-D00C2C1E8E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619" y="1825625"/>
            <a:ext cx="5634762" cy="4351338"/>
          </a:xfrm>
        </p:spPr>
      </p:pic>
    </p:spTree>
    <p:extLst>
      <p:ext uri="{BB962C8B-B14F-4D97-AF65-F5344CB8AC3E}">
        <p14:creationId xmlns:p14="http://schemas.microsoft.com/office/powerpoint/2010/main" val="2434489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8378F-6B3D-9A4D-91F7-C37CD1B7C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A11BE745-0010-9C42-A274-F27BACF8F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257" y="1825625"/>
            <a:ext cx="5877485" cy="4351338"/>
          </a:xfrm>
        </p:spPr>
      </p:pic>
    </p:spTree>
    <p:extLst>
      <p:ext uri="{BB962C8B-B14F-4D97-AF65-F5344CB8AC3E}">
        <p14:creationId xmlns:p14="http://schemas.microsoft.com/office/powerpoint/2010/main" val="4140215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E9B6C6-9493-F64E-8CE6-B2E58425F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8B125158-33BC-D444-B7EC-FFB5BB0AA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082" y="1825625"/>
            <a:ext cx="5379836" cy="4351338"/>
          </a:xfrm>
        </p:spPr>
      </p:pic>
    </p:spTree>
    <p:extLst>
      <p:ext uri="{BB962C8B-B14F-4D97-AF65-F5344CB8AC3E}">
        <p14:creationId xmlns:p14="http://schemas.microsoft.com/office/powerpoint/2010/main" val="749175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A843F-C924-4A4E-B3A2-5567A2FB6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FA73C272-944F-FA46-94FA-18E71B0BD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063" y="1825625"/>
            <a:ext cx="5717873" cy="4351338"/>
          </a:xfrm>
        </p:spPr>
      </p:pic>
    </p:spTree>
    <p:extLst>
      <p:ext uri="{BB962C8B-B14F-4D97-AF65-F5344CB8AC3E}">
        <p14:creationId xmlns:p14="http://schemas.microsoft.com/office/powerpoint/2010/main" val="2799594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87C58E-4FEB-3C4F-8D9F-E4262529B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7">
            <a:extLst>
              <a:ext uri="{FF2B5EF4-FFF2-40B4-BE49-F238E27FC236}">
                <a16:creationId xmlns:a16="http://schemas.microsoft.com/office/drawing/2014/main" id="{1527369B-8366-4641-B9F0-5E3BF41194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907" y="1825625"/>
            <a:ext cx="5840186" cy="4351338"/>
          </a:xfrm>
        </p:spPr>
      </p:pic>
    </p:spTree>
    <p:extLst>
      <p:ext uri="{BB962C8B-B14F-4D97-AF65-F5344CB8AC3E}">
        <p14:creationId xmlns:p14="http://schemas.microsoft.com/office/powerpoint/2010/main" val="2673320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2B656-1ADC-994F-8236-539D9F580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3314A577-29CE-4044-82F2-A8711E74C2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799" y="1825625"/>
            <a:ext cx="6614401" cy="4351338"/>
          </a:xfrm>
        </p:spPr>
      </p:pic>
    </p:spTree>
    <p:extLst>
      <p:ext uri="{BB962C8B-B14F-4D97-AF65-F5344CB8AC3E}">
        <p14:creationId xmlns:p14="http://schemas.microsoft.com/office/powerpoint/2010/main" val="2453535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EB5367-0368-5645-BEE2-064597E3C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966AC8AF-7A93-2446-9BFB-02663CBD64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856" y="1825625"/>
            <a:ext cx="6036287" cy="4351338"/>
          </a:xfrm>
        </p:spPr>
      </p:pic>
    </p:spTree>
    <p:extLst>
      <p:ext uri="{BB962C8B-B14F-4D97-AF65-F5344CB8AC3E}">
        <p14:creationId xmlns:p14="http://schemas.microsoft.com/office/powerpoint/2010/main" val="34976781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20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johnmontesinimoura@gmail.com</dc:creator>
  <cp:lastModifiedBy>johnmontesinimoura@gmail.com</cp:lastModifiedBy>
  <cp:revision>2</cp:revision>
  <dcterms:created xsi:type="dcterms:W3CDTF">2022-02-21T13:32:01Z</dcterms:created>
  <dcterms:modified xsi:type="dcterms:W3CDTF">2023-02-14T22:05:58Z</dcterms:modified>
</cp:coreProperties>
</file>