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2ECA-7393-407C-9E25-0A1BBA2CEDEF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4975-351E-4BE2-85B6-70950A067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12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2ECA-7393-407C-9E25-0A1BBA2CEDEF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4975-351E-4BE2-85B6-70950A067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59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2ECA-7393-407C-9E25-0A1BBA2CEDEF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4975-351E-4BE2-85B6-70950A067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08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2ECA-7393-407C-9E25-0A1BBA2CEDEF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4975-351E-4BE2-85B6-70950A067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97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2ECA-7393-407C-9E25-0A1BBA2CEDEF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4975-351E-4BE2-85B6-70950A067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19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2ECA-7393-407C-9E25-0A1BBA2CEDEF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4975-351E-4BE2-85B6-70950A067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10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2ECA-7393-407C-9E25-0A1BBA2CEDEF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4975-351E-4BE2-85B6-70950A067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18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2ECA-7393-407C-9E25-0A1BBA2CEDEF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4975-351E-4BE2-85B6-70950A067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27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2ECA-7393-407C-9E25-0A1BBA2CEDEF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4975-351E-4BE2-85B6-70950A067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07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2ECA-7393-407C-9E25-0A1BBA2CEDEF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4975-351E-4BE2-85B6-70950A067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3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2ECA-7393-407C-9E25-0A1BBA2CEDEF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4975-351E-4BE2-85B6-70950A067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90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F2ECA-7393-407C-9E25-0A1BBA2CEDEF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4975-351E-4BE2-85B6-70950A067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33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9600" b="1" dirty="0" smtClean="0"/>
              <a:t>POLÍGONOS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Quando um polígono possui todos os seus lados iguais e, consequentemente, todos os ângulos internos iguais, trata-se de um polígono regular. Os polígonos regulares podem ser nomeados de acordo com a quantidade de seus lados.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4557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Fim...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1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3821" t="10928" r="30415" b="37066"/>
          <a:stretch/>
        </p:blipFill>
        <p:spPr>
          <a:xfrm>
            <a:off x="2381251" y="209551"/>
            <a:ext cx="6862695" cy="260984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3512" t="14856" r="30330" b="23798"/>
          <a:stretch/>
        </p:blipFill>
        <p:spPr>
          <a:xfrm>
            <a:off x="2381250" y="2819400"/>
            <a:ext cx="6862695" cy="357772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9391650" y="400050"/>
            <a:ext cx="25717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Note que não é necessário decorar a tabela e sim entendê-la. Com exceção do triângulo e do quadrilátero, a formação da palavra é:Número de lados + </a:t>
            </a:r>
            <a:r>
              <a:rPr lang="pt-BR" dirty="0" err="1" smtClean="0"/>
              <a:t>gono.Por</a:t>
            </a:r>
            <a:r>
              <a:rPr lang="pt-BR" dirty="0" smtClean="0"/>
              <a:t> exemplo, quando temos o polígono de cinco lados, automaticamente nos lembramos do prefixo penta mais o sufixo </a:t>
            </a:r>
            <a:r>
              <a:rPr lang="pt-BR" dirty="0" err="1" smtClean="0"/>
              <a:t>gono</a:t>
            </a:r>
            <a:r>
              <a:rPr lang="pt-BR" dirty="0" smtClean="0"/>
              <a:t>: pentágono.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6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 smtClean="0"/>
              <a:t>Soma dos ângulos internos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8124" y="1039813"/>
            <a:ext cx="11715750" cy="66722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Seja </a:t>
            </a:r>
            <a:r>
              <a:rPr lang="pt-BR" b="1" dirty="0" smtClean="0"/>
              <a:t>ai</a:t>
            </a:r>
            <a:r>
              <a:rPr lang="pt-BR" dirty="0" smtClean="0"/>
              <a:t> um ângulo interno de um polígono regular de n lados, representaremos a soma desses ângulos internos por Si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Assim, a soma dos ângulos internos é dada por: </a:t>
            </a:r>
            <a:r>
              <a:rPr lang="pt-BR" b="1" dirty="0" smtClean="0"/>
              <a:t>Si = (n - 2) · 180° </a:t>
            </a:r>
            <a:r>
              <a:rPr lang="pt-BR" dirty="0" smtClean="0"/>
              <a:t>Para calcular o valor de cada ângulo interno, basta pegar o valor da soma dos ângulos internos e dividir pelo número de lados, ou seja:  </a:t>
            </a:r>
            <a:r>
              <a:rPr lang="pt-BR" b="1" dirty="0" smtClean="0"/>
              <a:t>ai = Si</a:t>
            </a:r>
            <a:r>
              <a:rPr lang="pt-BR" b="1" dirty="0"/>
              <a:t>/</a:t>
            </a:r>
            <a:r>
              <a:rPr lang="pt-BR" b="1" dirty="0" smtClean="0"/>
              <a:t> n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8" y="1943100"/>
            <a:ext cx="3302162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 smtClean="0"/>
              <a:t>Exemplo: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1450" y="1371600"/>
            <a:ext cx="11772900" cy="5257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Determine a soma dos ângulos internos e, em seguida, a medida de cada ângulo interno de um </a:t>
            </a:r>
            <a:r>
              <a:rPr lang="pt-BR" dirty="0" err="1" smtClean="0"/>
              <a:t>icoságono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Sabemos que um </a:t>
            </a:r>
            <a:r>
              <a:rPr lang="pt-BR" dirty="0" err="1" smtClean="0"/>
              <a:t>icoságono</a:t>
            </a:r>
            <a:r>
              <a:rPr lang="pt-BR" dirty="0" smtClean="0"/>
              <a:t> possui vinte lados, logo, n = 20. </a:t>
            </a:r>
          </a:p>
          <a:p>
            <a:pPr marL="0" indent="0">
              <a:buNone/>
            </a:pPr>
            <a:r>
              <a:rPr lang="pt-BR" dirty="0" smtClean="0"/>
              <a:t>Substituindo nas relações, temos:</a:t>
            </a:r>
          </a:p>
          <a:p>
            <a:pPr marL="0" indent="0">
              <a:buNone/>
            </a:pPr>
            <a:r>
              <a:rPr lang="pt-BR" dirty="0" smtClean="0"/>
              <a:t>Si = (n - 2) · 180°</a:t>
            </a:r>
          </a:p>
          <a:p>
            <a:pPr marL="0" indent="0">
              <a:buNone/>
            </a:pPr>
            <a:r>
              <a:rPr lang="pt-BR" dirty="0" smtClean="0"/>
              <a:t>Si = (20 - 2) · 180°</a:t>
            </a:r>
          </a:p>
          <a:p>
            <a:pPr marL="0" indent="0">
              <a:buNone/>
            </a:pPr>
            <a:r>
              <a:rPr lang="pt-BR" dirty="0" smtClean="0"/>
              <a:t>Si = 18 · 180°</a:t>
            </a:r>
          </a:p>
          <a:p>
            <a:pPr marL="0" indent="0">
              <a:buNone/>
            </a:pPr>
            <a:r>
              <a:rPr lang="pt-BR" dirty="0" smtClean="0"/>
              <a:t>Si = 3240°</a:t>
            </a:r>
          </a:p>
          <a:p>
            <a:pPr marL="0" indent="0">
              <a:buNone/>
            </a:pPr>
            <a:r>
              <a:rPr lang="pt-BR" dirty="0" smtClean="0"/>
              <a:t>Agora, para determinar o valor de cada ângulo interno, basta dividir o valor encontrado pelo número de lados:</a:t>
            </a:r>
          </a:p>
          <a:p>
            <a:pPr marL="0" indent="0">
              <a:buNone/>
            </a:pPr>
            <a:r>
              <a:rPr lang="pt-BR" dirty="0" smtClean="0"/>
              <a:t>ai = 3240°</a:t>
            </a:r>
            <a:r>
              <a:rPr lang="pt-BR" dirty="0"/>
              <a:t>/</a:t>
            </a:r>
            <a:r>
              <a:rPr lang="pt-BR" dirty="0" smtClean="0"/>
              <a:t>20</a:t>
            </a:r>
          </a:p>
          <a:p>
            <a:pPr marL="0" indent="0">
              <a:buNone/>
            </a:pPr>
            <a:r>
              <a:rPr lang="pt-BR" dirty="0" smtClean="0"/>
              <a:t>ai = 162°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6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 smtClean="0"/>
              <a:t>Exemplo: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1450" y="1371600"/>
            <a:ext cx="117729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/>
              <a:t>A soma dos ângulos internos de um polígono regular é 720°, determine o polígono.</a:t>
            </a:r>
          </a:p>
          <a:p>
            <a:pPr marL="0" indent="0">
              <a:buNone/>
            </a:pPr>
            <a:r>
              <a:rPr lang="pt-BR" sz="3200" dirty="0" smtClean="0"/>
              <a:t>Substituindo a informação do enunciado na fórmula, temos:</a:t>
            </a:r>
          </a:p>
          <a:p>
            <a:pPr marL="0" indent="0">
              <a:buNone/>
            </a:pPr>
            <a:r>
              <a:rPr lang="pt-BR" sz="3200" dirty="0" smtClean="0"/>
              <a:t>720° = (n - 2) · 180°</a:t>
            </a:r>
          </a:p>
          <a:p>
            <a:pPr marL="0" indent="0">
              <a:buNone/>
            </a:pPr>
            <a:r>
              <a:rPr lang="pt-BR" sz="3200" dirty="0" smtClean="0"/>
              <a:t>n-2 = 720 /180</a:t>
            </a:r>
          </a:p>
          <a:p>
            <a:pPr marL="0" indent="0">
              <a:buNone/>
            </a:pPr>
            <a:r>
              <a:rPr lang="pt-BR" sz="3200" dirty="0" smtClean="0"/>
              <a:t>n-2 = 4</a:t>
            </a:r>
          </a:p>
          <a:p>
            <a:pPr marL="0" indent="0">
              <a:buNone/>
            </a:pPr>
            <a:r>
              <a:rPr lang="pt-BR" sz="3200" dirty="0" smtClean="0"/>
              <a:t>n = 4 + 2</a:t>
            </a:r>
          </a:p>
          <a:p>
            <a:pPr marL="0" indent="0">
              <a:buNone/>
            </a:pPr>
            <a:r>
              <a:rPr lang="pt-BR" sz="3200" dirty="0" smtClean="0"/>
              <a:t>n = 6 lados</a:t>
            </a:r>
          </a:p>
          <a:p>
            <a:pPr marL="0" indent="0">
              <a:buNone/>
            </a:pPr>
            <a:r>
              <a:rPr lang="pt-BR" sz="3200" dirty="0" smtClean="0"/>
              <a:t>Assim, o polígono procurado é o hexágono.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780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 smtClean="0"/>
              <a:t>SOMA DOS ÂNGULOS EXTERNOS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"A soma dos ângulos externos de um polígono é sempre igual a 360°.</a:t>
            </a:r>
          </a:p>
          <a:p>
            <a:pPr marL="0" indent="0">
              <a:buNone/>
            </a:pPr>
            <a:r>
              <a:rPr lang="pt-BR" dirty="0" smtClean="0"/>
              <a:t>     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07646"/>
            <a:ext cx="4038600" cy="41750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32284" t="41406" r="56881" b="32032"/>
          <a:stretch/>
        </p:blipFill>
        <p:spPr>
          <a:xfrm>
            <a:off x="6096000" y="2307646"/>
            <a:ext cx="3105150" cy="42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9150" y="765175"/>
            <a:ext cx="10515600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pt-BR" b="1" dirty="0" smtClean="0"/>
              <a:t>Denominamos por diagonal o segmento de reta que une um vértice ao outro. O número de diagonais de um polígono é proporcional ao número de lados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81" y="2771774"/>
            <a:ext cx="7110034" cy="30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 smtClean="0"/>
              <a:t>DIAGONAIS DE UM POLÍGONO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Considere um polígono de n lados. Para determinar o número de diagonais (d), utilizamos a seguinte relação:     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31259" t="24740" r="57321" b="64844"/>
          <a:stretch/>
        </p:blipFill>
        <p:spPr>
          <a:xfrm>
            <a:off x="8096249" y="2330755"/>
            <a:ext cx="3257551" cy="167053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51" y="2682876"/>
            <a:ext cx="6484147" cy="38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 smtClean="0"/>
              <a:t>Exemplo: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Determine o número de diagonais de um pentágono , sabendo que um pentágono possui cinco lados, assim, n = 5. Substituindo na expressão, temos que: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499" t="31510" r="45315" b="42187"/>
          <a:stretch/>
        </p:blipFill>
        <p:spPr>
          <a:xfrm>
            <a:off x="2533650" y="3172619"/>
            <a:ext cx="7219950" cy="34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444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POLÍGONOS </vt:lpstr>
      <vt:lpstr>Apresentação do PowerPoint</vt:lpstr>
      <vt:lpstr>Soma dos ângulos internos</vt:lpstr>
      <vt:lpstr>Exemplo:</vt:lpstr>
      <vt:lpstr>Exemplo:</vt:lpstr>
      <vt:lpstr>SOMA DOS ÂNGULOS EXTERNOS</vt:lpstr>
      <vt:lpstr>Denominamos por diagonal o segmento de reta que une um vértice ao outro. O número de diagonais de um polígono é proporcional ao número de lados</vt:lpstr>
      <vt:lpstr>DIAGONAIS DE UM POLÍGONO</vt:lpstr>
      <vt:lpstr>Exemplo:</vt:lpstr>
      <vt:lpstr>Fim...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POLÍGONOS </dc:title>
  <dc:creator>MIcael Alves</dc:creator>
  <cp:lastModifiedBy>MIcael Alves</cp:lastModifiedBy>
  <cp:revision>15</cp:revision>
  <dcterms:created xsi:type="dcterms:W3CDTF">2022-08-14T12:25:02Z</dcterms:created>
  <dcterms:modified xsi:type="dcterms:W3CDTF">2022-08-15T11:28:44Z</dcterms:modified>
</cp:coreProperties>
</file>