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3" r:id="rId4"/>
    <p:sldId id="276" r:id="rId5"/>
    <p:sldId id="277" r:id="rId6"/>
    <p:sldId id="263" r:id="rId7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a Souza Santos" initials="MSS" lastIdx="0" clrIdx="0">
    <p:extLst>
      <p:ext uri="{19B8F6BF-5375-455C-9EA6-DF929625EA0E}">
        <p15:presenceInfo xmlns:p15="http://schemas.microsoft.com/office/powerpoint/2012/main" userId="3aba31cd234a567a" providerId="Windows Live"/>
      </p:ext>
    </p:extLst>
  </p:cmAuthor>
  <p:cmAuthor id="2" name="Cliente" initials="C" lastIdx="1" clrIdx="1">
    <p:extLst>
      <p:ext uri="{19B8F6BF-5375-455C-9EA6-DF929625EA0E}">
        <p15:presenceInfo xmlns:p15="http://schemas.microsoft.com/office/powerpoint/2012/main" userId="511d096f635092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FE6EB-56D1-4F2E-B611-28BBEBFA42E1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27E02-3351-44F1-A181-E692C080A5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0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C6F4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C6F4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C6F4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C6F4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329" y="772109"/>
            <a:ext cx="1082934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C6F4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4334" y="3018282"/>
            <a:ext cx="886333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C6F4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39000" y="3831951"/>
            <a:ext cx="4839970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pt-BR" sz="2800" b="1" spc="65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Idioms</a:t>
            </a:r>
            <a:endParaRPr lang="pt-BR" sz="2800" b="1" spc="65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pt-BR" sz="2800" b="1" spc="65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Prof.Adriano</a:t>
            </a:r>
            <a:r>
              <a:rPr lang="pt-BR" sz="2800" b="1" spc="65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Marcelino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2484132"/>
            <a:ext cx="3820667" cy="12603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04339" y="2238756"/>
            <a:ext cx="4300855" cy="67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LU</a:t>
            </a:r>
            <a:r>
              <a:rPr sz="23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4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3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GONZ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105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3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NSECA</a:t>
            </a:r>
            <a:r>
              <a:rPr sz="2300" b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300" dirty="0">
              <a:latin typeface="Trebuchet MS"/>
              <a:cs typeface="Trebuchet MS"/>
            </a:endParaRPr>
          </a:p>
          <a:p>
            <a:pPr marL="13970" algn="ctr">
              <a:lnSpc>
                <a:spcPct val="100000"/>
              </a:lnSpc>
              <a:spcBef>
                <a:spcPts val="89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ESCOLA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ESTADUAL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EDUCAÇÃO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PROFISSIONAL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23831" y="978408"/>
            <a:ext cx="1261872" cy="1260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68797"/>
            <a:ext cx="12191999" cy="489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2683" y="557783"/>
            <a:ext cx="2228087" cy="734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0326" y="658566"/>
            <a:ext cx="723568" cy="663271"/>
          </a:xfrm>
          <a:prstGeom prst="rect">
            <a:avLst/>
          </a:prstGeom>
        </p:spPr>
      </p:pic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333182" y="1321837"/>
            <a:ext cx="7176796" cy="4985980"/>
          </a:xfrm>
        </p:spPr>
        <p:txBody>
          <a:bodyPr/>
          <a:lstStyle/>
          <a:p>
            <a:pPr algn="just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São palavras ou frases que não podem ser tomadas literalmente, e, muitas vezes, carregam um significado cultural.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“Mais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perdido que cego em tiroteio” ou “mais perdido que cachorro em dia de mudança”.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“I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I’m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coming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pt-BR" sz="2800" dirty="0"/>
          </a:p>
        </p:txBody>
      </p:sp>
      <p:sp>
        <p:nvSpPr>
          <p:cNvPr id="7" name="Título 7"/>
          <p:cNvSpPr>
            <a:spLocks noGrp="1"/>
          </p:cNvSpPr>
          <p:nvPr>
            <p:ph type="title"/>
          </p:nvPr>
        </p:nvSpPr>
        <p:spPr>
          <a:xfrm>
            <a:off x="304607" y="637378"/>
            <a:ext cx="7167271" cy="574675"/>
          </a:xfrm>
        </p:spPr>
        <p:txBody>
          <a:bodyPr/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Idiomatic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1890188"/>
            <a:ext cx="413385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68797"/>
            <a:ext cx="12191999" cy="489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2683" y="557783"/>
            <a:ext cx="2228087" cy="734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0326" y="658566"/>
            <a:ext cx="723568" cy="663271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152399" y="1321837"/>
            <a:ext cx="11887200" cy="5478423"/>
          </a:xfrm>
        </p:spPr>
        <p:txBody>
          <a:bodyPr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Idioms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mais comuns são: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cats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Chover intensamente.</a:t>
            </a:r>
          </a:p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didn't go to the beach because it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raining dogs and cats.</a:t>
            </a:r>
            <a:r>
              <a:rPr lang="en-US" sz="4000" b="1" i="1" dirty="0"/>
              <a:t> </a:t>
            </a:r>
            <a:r>
              <a:rPr lang="pt-BR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Deixa pra lá!</a:t>
            </a:r>
          </a:p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his name David? No, I don’t think it was, but never mind, go on.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 era David?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era, mas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deixa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frente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694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68797"/>
            <a:ext cx="12191999" cy="489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2683" y="557783"/>
            <a:ext cx="2228087" cy="734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0326" y="658566"/>
            <a:ext cx="723568" cy="663271"/>
          </a:xfrm>
          <a:prstGeom prst="rect">
            <a:avLst/>
          </a:prstGeom>
        </p:spPr>
      </p:pic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11049000" cy="498598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Concordar</a:t>
            </a:r>
          </a:p>
          <a:p>
            <a:pPr algn="l"/>
            <a:r>
              <a:rPr lang="pt-BR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boss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t-BR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pt-B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pt-B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(Meu chefe e eu nunca concordamos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piece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Ser fácil (algo)</a:t>
            </a:r>
          </a:p>
          <a:p>
            <a:pPr algn="l"/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biology</a:t>
            </a:r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pt-B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piece</a:t>
            </a:r>
            <a:r>
              <a:rPr lang="pt-B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prova de biologia foi fácil)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late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Antes tarde do que nunca.</a:t>
            </a:r>
          </a:p>
          <a:p>
            <a:pPr algn="l"/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t-BR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t-BR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late, </a:t>
            </a:r>
            <a:r>
              <a:rPr lang="pt-BR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pt-B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late </a:t>
            </a:r>
            <a:r>
              <a:rPr lang="pt-BR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pt-B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(Sei que estou atrasado, mas antes tarde do que nunca)</a:t>
            </a:r>
            <a:endParaRPr lang="pt-BR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68797"/>
            <a:ext cx="12191999" cy="489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2683" y="557783"/>
            <a:ext cx="2228087" cy="734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0326" y="658566"/>
            <a:ext cx="723568" cy="663271"/>
          </a:xfrm>
          <a:prstGeom prst="rect">
            <a:avLst/>
          </a:prstGeom>
        </p:spPr>
      </p:pic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28599" y="1143000"/>
            <a:ext cx="11734800" cy="553997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– Sem pressa!</a:t>
            </a:r>
          </a:p>
          <a:p>
            <a:pPr algn="l"/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hurry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pt-B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pt-B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(Não precisa correr, sem pressa.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Sem sacrifícios não se conquista o que se quer.</a:t>
            </a:r>
          </a:p>
          <a:p>
            <a:pPr algn="l"/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He’s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struggling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gym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lose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  <a:r>
              <a:rPr lang="pt-B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pt-B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(Ele tem tido dificuldade na academia tentando perder peso, mas sem sacrifícios não há vitórias) </a:t>
            </a:r>
          </a:p>
        </p:txBody>
      </p:sp>
    </p:spTree>
    <p:extLst>
      <p:ext uri="{BB962C8B-B14F-4D97-AF65-F5344CB8AC3E}">
        <p14:creationId xmlns:p14="http://schemas.microsoft.com/office/powerpoint/2010/main" val="1172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5113020"/>
              <a:ext cx="2551176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7740" y="2503932"/>
              <a:ext cx="1261872" cy="12618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55663" y="3742385"/>
            <a:ext cx="4479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385622"/>
                </a:solidFill>
                <a:latin typeface="Trebuchet MS"/>
                <a:cs typeface="Trebuchet MS"/>
              </a:rPr>
              <a:t>LU</a:t>
            </a:r>
            <a:r>
              <a:rPr sz="2400" b="1" spc="-5" dirty="0">
                <a:solidFill>
                  <a:srgbClr val="385622"/>
                </a:solidFill>
                <a:latin typeface="Trebuchet MS"/>
                <a:cs typeface="Trebuchet MS"/>
              </a:rPr>
              <a:t>I</a:t>
            </a:r>
            <a:r>
              <a:rPr sz="2400" b="1" spc="40" dirty="0">
                <a:solidFill>
                  <a:srgbClr val="385622"/>
                </a:solidFill>
                <a:latin typeface="Trebuchet MS"/>
                <a:cs typeface="Trebuchet MS"/>
              </a:rPr>
              <a:t>Z</a:t>
            </a:r>
            <a:r>
              <a:rPr sz="2400" b="1" spc="-265" dirty="0">
                <a:solidFill>
                  <a:srgbClr val="385622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385622"/>
                </a:solidFill>
                <a:latin typeface="Trebuchet MS"/>
                <a:cs typeface="Trebuchet MS"/>
              </a:rPr>
              <a:t>GONZAGA</a:t>
            </a:r>
            <a:r>
              <a:rPr sz="2400" b="1" spc="-235" dirty="0">
                <a:solidFill>
                  <a:srgbClr val="385622"/>
                </a:solidFill>
                <a:latin typeface="Trebuchet MS"/>
                <a:cs typeface="Trebuchet MS"/>
              </a:rPr>
              <a:t> </a:t>
            </a:r>
            <a:r>
              <a:rPr sz="2400" b="1" spc="30" dirty="0">
                <a:solidFill>
                  <a:srgbClr val="385622"/>
                </a:solidFill>
                <a:latin typeface="Trebuchet MS"/>
                <a:cs typeface="Trebuchet MS"/>
              </a:rPr>
              <a:t>FONSECA</a:t>
            </a:r>
            <a:r>
              <a:rPr sz="2400" b="1" spc="-225" dirty="0">
                <a:solidFill>
                  <a:srgbClr val="385622"/>
                </a:solidFill>
                <a:latin typeface="Trebuchet MS"/>
                <a:cs typeface="Trebuchet MS"/>
              </a:rPr>
              <a:t> </a:t>
            </a:r>
            <a:r>
              <a:rPr sz="2400" b="1" spc="55" dirty="0">
                <a:solidFill>
                  <a:srgbClr val="385622"/>
                </a:solidFill>
                <a:latin typeface="Trebuchet MS"/>
                <a:cs typeface="Trebuchet MS"/>
              </a:rPr>
              <a:t>MOTA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0529" y="4211828"/>
            <a:ext cx="3888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85622"/>
                </a:solidFill>
                <a:latin typeface="Arial"/>
                <a:cs typeface="Arial"/>
              </a:rPr>
              <a:t>ESCOLA</a:t>
            </a:r>
            <a:r>
              <a:rPr sz="1200" b="1" spc="-15" dirty="0">
                <a:solidFill>
                  <a:srgbClr val="38562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85622"/>
                </a:solidFill>
                <a:latin typeface="Arial"/>
                <a:cs typeface="Arial"/>
              </a:rPr>
              <a:t>ESTADUAL</a:t>
            </a:r>
            <a:r>
              <a:rPr sz="1200" b="1" spc="45" dirty="0">
                <a:solidFill>
                  <a:srgbClr val="38562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85622"/>
                </a:solidFill>
                <a:latin typeface="Arial"/>
                <a:cs typeface="Arial"/>
              </a:rPr>
              <a:t>DE</a:t>
            </a:r>
            <a:r>
              <a:rPr sz="1200" b="1" spc="-15" dirty="0">
                <a:solidFill>
                  <a:srgbClr val="385622"/>
                </a:solidFill>
                <a:latin typeface="Arial"/>
                <a:cs typeface="Arial"/>
              </a:rPr>
              <a:t> EDUCAÇÃO</a:t>
            </a:r>
            <a:r>
              <a:rPr sz="1200" b="1" spc="60" dirty="0">
                <a:solidFill>
                  <a:srgbClr val="38562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85622"/>
                </a:solidFill>
                <a:latin typeface="Arial"/>
                <a:cs typeface="Arial"/>
              </a:rPr>
              <a:t>PROFISSIONAL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</TotalTime>
  <Words>198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Unicode</vt:lpstr>
      <vt:lpstr>Times New Roman</vt:lpstr>
      <vt:lpstr>Trebuchet MS</vt:lpstr>
      <vt:lpstr>Office Theme</vt:lpstr>
      <vt:lpstr>Apresentação do PowerPoint</vt:lpstr>
      <vt:lpstr>Idiomatic Expressions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Silvani Linhares</cp:lastModifiedBy>
  <cp:revision>80</cp:revision>
  <dcterms:created xsi:type="dcterms:W3CDTF">2024-01-25T23:45:34Z</dcterms:created>
  <dcterms:modified xsi:type="dcterms:W3CDTF">2024-06-02T19:24:33Z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2024-01-25T00:00:00Z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2024-01-25T00:00:00Z</vt:filetime>
  </property>
</Properties>
</file>