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8" r:id="rId3"/>
    <p:sldId id="269" r:id="rId4"/>
    <p:sldId id="270" r:id="rId5"/>
    <p:sldId id="265" r:id="rId6"/>
    <p:sldId id="266" r:id="rId7"/>
    <p:sldId id="267" r:id="rId8"/>
    <p:sldId id="257" r:id="rId9"/>
    <p:sldId id="263" r:id="rId10"/>
    <p:sldId id="258" r:id="rId11"/>
    <p:sldId id="264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213D090-2044-4D78-A9D2-1E6484FD5D99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A9F3EE-0932-4292-B162-8DE1549EA008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372" y="548680"/>
            <a:ext cx="7772400" cy="1470025"/>
          </a:xfrm>
        </p:spPr>
        <p:txBody>
          <a:bodyPr/>
          <a:lstStyle/>
          <a:p>
            <a:r>
              <a:rPr lang="pt-BR" dirty="0"/>
              <a:t>ARISTÓTELES</a:t>
            </a:r>
          </a:p>
        </p:txBody>
      </p:sp>
      <p:pic>
        <p:nvPicPr>
          <p:cNvPr id="1026" name="Picture 2" descr="Resultado de imagem para ARISTOTE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98544"/>
            <a:ext cx="60198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9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71472" y="404664"/>
            <a:ext cx="8286808" cy="968849"/>
            <a:chOff x="571472" y="-40179"/>
            <a:chExt cx="8286808" cy="968849"/>
          </a:xfrm>
        </p:grpSpPr>
        <p:sp>
          <p:nvSpPr>
            <p:cNvPr id="2" name="CaixaDeTexto 1"/>
            <p:cNvSpPr txBox="1"/>
            <p:nvPr/>
          </p:nvSpPr>
          <p:spPr>
            <a:xfrm>
              <a:off x="571472" y="252691"/>
              <a:ext cx="190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/>
                <a:t>ARISTÓTELES 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3071802" y="-40179"/>
              <a:ext cx="5786478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/>
                <a:t>O primeiro lógico via na escola o caminho para a vida pública e o exercício da ética</a:t>
              </a:r>
              <a:endParaRPr lang="pt-BR" sz="2000" dirty="0"/>
            </a:p>
          </p:txBody>
        </p:sp>
        <p:sp>
          <p:nvSpPr>
            <p:cNvPr id="4" name="Chave esquerda 3"/>
            <p:cNvSpPr/>
            <p:nvPr/>
          </p:nvSpPr>
          <p:spPr>
            <a:xfrm>
              <a:off x="2786050" y="71414"/>
              <a:ext cx="214314" cy="857256"/>
            </a:xfrm>
            <a:prstGeom prst="leftBrac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95536" y="3724190"/>
            <a:ext cx="831758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Até hoje o modo de pensar e produzir conhecimento deve muito ao filósofo. Foi ele o fundador da ciência que ficaria conhecida como lógica. Sua importância no campo da educação também é grande, mas de modo indireto. A contribuição de Aristóteles para o ensino está principalmente em escritos sobre outros temas. 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As principais obras de onde se pode tirar informações pedagógicas são as que tratam de política e ética. "Em ambos os casos o objetivo final era obter a virtude“.</a:t>
            </a:r>
          </a:p>
        </p:txBody>
      </p:sp>
      <p:pic>
        <p:nvPicPr>
          <p:cNvPr id="2050" name="Picture 2" descr="Resultado de imagem para ARISTOTE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5" y="1628800"/>
            <a:ext cx="25241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1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1824" y="476672"/>
            <a:ext cx="73265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A </a:t>
            </a:r>
            <a:r>
              <a:rPr lang="pt-BR" sz="2200" dirty="0">
                <a:solidFill>
                  <a:srgbClr val="FFFF00"/>
                </a:solidFill>
              </a:rPr>
              <a:t>Política Aristotélica</a:t>
            </a:r>
            <a:r>
              <a:rPr lang="pt-BR" sz="2200" dirty="0"/>
              <a:t> é essencialmente unida à moral, porque o fim último do Estado é a virtude, isto é, a formação moral dos cidadãos e o conjunto dos meios necessários para isso. O Estado é um organismo moral, condição e complemento da atividade moral individual, e fundamento primeiro da suprema atividade contemplativa. A política, contudo, é distinta da moral, porquanto esta tem como objetivo o indivíduo, aquela a coletividade. A ética é a doutrina moral individual, a política é a doutrina moral social. </a:t>
            </a:r>
          </a:p>
        </p:txBody>
      </p:sp>
      <p:sp>
        <p:nvSpPr>
          <p:cNvPr id="3" name="AutoShape 2" descr="Biblioteca de obras de AristÃ³tel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Biblioteca de obras de AristÃ³tele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6" name="Picture 6" descr="https://upload.wikimedia.org/wikipedia/commons/thumb/1/14/Aristote_Commentaria_in_Aristotelem_graeca.jpg/1280px-Aristote_Commentaria_in_Aristotelem_graeca.jpg?155320341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36652"/>
            <a:ext cx="4395485" cy="22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708920"/>
            <a:ext cx="8712968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"A educação, para Aristóteles, é um caminho para a vida pública". Cabe à educação a formação do caráter do aluno. Perseguir a virtude significaria, em todas as atitudes, buscar o "justo meio". A prudência e a sensatez se encontrariam no meio-termo, ou medida justa "o que não é demais nem muito pouco", nas palavras do filósofo.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Aristóteles considerava a família o núcleo inicial da organização das cidades e a primeira instância da educação das crianças. Atribuía, no entanto, aos governantes e aos legisladores o dever de regular e vigiar o funcionamento das famílias para garantir que as crianças crescessem com saúde e obrigações cívicas. Por isso, o Estado deveria também ser o único responsável pelo ensino. Na escola, o princípio do aprendizado seria a imitação. A criança precisa ter exemplos nos adultos.</a:t>
            </a:r>
          </a:p>
        </p:txBody>
      </p:sp>
      <p:pic>
        <p:nvPicPr>
          <p:cNvPr id="4098" name="Picture 2" descr="https://upload.wikimedia.org/wikipedia/commons/7/75/Spangenberg_-_Schule_des_Aristoteles.jpg?15531930726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003"/>
            <a:ext cx="51720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940152" y="836712"/>
            <a:ext cx="2304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 Escola de Aristóteles</a:t>
            </a:r>
            <a:r>
              <a:rPr lang="pt-BR" dirty="0"/>
              <a:t>, afresco de Gustav </a:t>
            </a:r>
            <a:r>
              <a:rPr lang="pt-BR" dirty="0" err="1"/>
              <a:t>Adolph</a:t>
            </a:r>
            <a:r>
              <a:rPr lang="pt-BR" dirty="0"/>
              <a:t> </a:t>
            </a:r>
            <a:r>
              <a:rPr lang="pt-BR" dirty="0" err="1"/>
              <a:t>Spangenberg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38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237023"/>
            <a:ext cx="8786874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Aristóteles via com desconfiança o saber "útil", uma vez que cabia aos escravos exercer a maioria dos ofícios, considerados indignos dos homens livres.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Para ser praticada constantemente, a virtude precisa se tornar um hábito. É possível concluir que o hábito da virtude deve ser adquirido na escola.</a:t>
            </a:r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</a:pPr>
            <a:endParaRPr lang="pt-BR" sz="2000" dirty="0"/>
          </a:p>
          <a:p>
            <a:pPr algn="just">
              <a:lnSpc>
                <a:spcPts val="25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000" dirty="0"/>
              <a:t> Uma das grandes inovações de Aristóteles em relação a Platão foi negar a existência de um mundo supra-real, onde residiriam as idéias. Para Aristóteles, ao contrário, o mundo que percebemos é suficiente, e nele a perfeição está ao alcance de todos os homens. A oposição entre os dois filósofos gregos ou entre a supremacia das idéias (idealismo) ou das coisas (realismo) marcaria para sempre o pensamento ocidental.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70" y="2708920"/>
            <a:ext cx="3849762" cy="10801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5536" y="21955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LEITURA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92280" y="227861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JOGOS</a:t>
            </a:r>
          </a:p>
          <a:p>
            <a:pPr algn="ctr"/>
            <a:r>
              <a:rPr lang="pt-BR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87638" y="20515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ESCRITA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4099" y="3501008"/>
            <a:ext cx="15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GINASTICA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948264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MÚSICA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60099" y="4077072"/>
            <a:ext cx="14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DESENHOS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9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311802"/>
            <a:ext cx="8280920" cy="528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pt-BR" sz="2400" dirty="0"/>
              <a:t>A segunda grande inovação de Aristóteles, foi no campo da lógica, se deve ao silogismo um método mais seguro que consiste de três proposições: duas premissas e uma conclusão que, para ser válida, decorre das duas anteriores necessariamente, sem que haja outra opção. </a:t>
            </a:r>
            <a:r>
              <a:rPr lang="pt-BR" sz="2400" dirty="0">
                <a:solidFill>
                  <a:srgbClr val="FFFF00"/>
                </a:solidFill>
              </a:rPr>
              <a:t>Exemplo clássico de silogismo: Todos os homens são mortais. Sócrates é um homem. Portanto, Sócrates é mortal. </a:t>
            </a:r>
            <a:r>
              <a:rPr lang="pt-BR" sz="2400" dirty="0"/>
              <a:t>Um silogismo precisa partir de verdades, como as contidas nas duas proposições iniciais. A observação empírica isto é, a experiência do real ganha, assim, papel central na concepção de ciência de Aristóteles, em contraste com o pensamento de Platão.</a:t>
            </a:r>
          </a:p>
        </p:txBody>
      </p:sp>
    </p:spTree>
    <p:extLst>
      <p:ext uri="{BB962C8B-B14F-4D97-AF65-F5344CB8AC3E}">
        <p14:creationId xmlns:p14="http://schemas.microsoft.com/office/powerpoint/2010/main" val="219405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6860" y="1405994"/>
            <a:ext cx="4285140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pt-BR" sz="2200" dirty="0"/>
              <a:t>Aristóteles acreditava que educar para a virtude era também um modo de educar para viver bem e isso queria dizer, entre outras coisas, viver uma vida prazerosa. No mundo atual, nem sempre se vê compatibilidade entre a virtude e o prazer. Ainda assim, você acredita que seja possível desenvolver em seus alunos uma consciência ética e, ao mesmo tempo, a capacidade de apreciar as coisas boas da vida?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6290" y="591071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FF00"/>
                </a:solidFill>
              </a:rPr>
              <a:t>MOMENTO DE REFLEXÃO: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29190" y="4669705"/>
            <a:ext cx="3857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Mosaico romano representa Alexandre </a:t>
            </a:r>
            <a:br>
              <a:rPr lang="pt-BR" sz="1600" dirty="0"/>
            </a:br>
            <a:r>
              <a:rPr lang="pt-BR" sz="1600" dirty="0"/>
              <a:t>aluno rebelde de Aristóteles </a:t>
            </a:r>
          </a:p>
        </p:txBody>
      </p:sp>
      <p:pic>
        <p:nvPicPr>
          <p:cNvPr id="8" name="Imagem 7" descr="Mosaico romano representa Alexandre em batalha: aluno rebelde de Aristóteles. Foto: Araldo de Luca/Corbis /Stock Photo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890" y="857232"/>
            <a:ext cx="3833514" cy="372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01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663C-71DF-1857-60B3-9ECC9A3D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ÉTICA À NICÔMACO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47105-4438-D791-7CC6-B20F608E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“Aristóteles defende que </a:t>
            </a:r>
            <a:r>
              <a:rPr lang="pt-PT" b="1" dirty="0"/>
              <a:t>a felicidade é a finalidade das ações humanas</a:t>
            </a:r>
            <a:r>
              <a:rPr lang="pt-PT" dirty="0"/>
              <a:t>. Em “Ética a Nicômaco”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19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A8A65-F5C3-3453-07A3-A177F1B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/>
              <a:t>Quais são os principais fundamentos da obra Ética a </a:t>
            </a:r>
            <a:r>
              <a:rPr lang="pt-BR" dirty="0" err="1"/>
              <a:t>Nicômaco</a:t>
            </a:r>
            <a:r>
              <a:rPr lang="pt-BR" dirty="0"/>
              <a:t> de Aristóteles?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3BED6-FF05-E9FF-5848-0E0D7263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No livro Ética a Nicômaco, Aristóteles mostra que </a:t>
            </a:r>
            <a:r>
              <a:rPr lang="pt-PT" sz="2400" b="1" dirty="0"/>
              <a:t>a virtude está relacionada com o "justo meio", a mediana entre os vícios por falta e por excesso</a:t>
            </a:r>
            <a:r>
              <a:rPr lang="pt-PT" sz="2400" dirty="0"/>
              <a:t>. Por exemplo, a virtude da coragem é a mediana entre a covardia, vício pela falta e a temeridade, vício por excesso.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41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3CCCE-F1B3-A400-68C9-C03A9FC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é a visão de Aristóteles sobre a ética?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CBA27-42F0-7CBE-F08E-5B62ABD4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Aristóteles apresenta a ética como uma </a:t>
            </a:r>
            <a:r>
              <a:rPr lang="pt-PT" sz="2800" b="1" dirty="0"/>
              <a:t>ação prática que diz respeito à conduta do homem na sociedade</a:t>
            </a:r>
            <a:r>
              <a:rPr lang="pt-PT" sz="2800" dirty="0"/>
              <a:t>. De acordo com a sua tese no livro Ética a Nicômaco, o homem estuda a ética não para saber o que ela é, mas para ser ético.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073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9082C-1A04-8602-BF73-715C48B2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81432"/>
            <a:ext cx="7315200" cy="1154097"/>
          </a:xfrm>
        </p:spPr>
        <p:txBody>
          <a:bodyPr/>
          <a:lstStyle/>
          <a:p>
            <a:pPr algn="ctr"/>
            <a:r>
              <a:rPr lang="pt-BR" dirty="0"/>
              <a:t>Ética à </a:t>
            </a:r>
            <a:r>
              <a:rPr lang="pt-BR" dirty="0" err="1"/>
              <a:t>Nicômaco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4319C-F56E-8430-FEC0-9FE484F2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5529"/>
            <a:ext cx="7315200" cy="457383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No livro </a:t>
            </a:r>
            <a:r>
              <a:rPr lang="pt-BR" sz="2400" i="1" dirty="0"/>
              <a:t>Ética a </a:t>
            </a:r>
            <a:r>
              <a:rPr lang="pt-BR" sz="2400" i="1" dirty="0" err="1"/>
              <a:t>Nicômaco</a:t>
            </a:r>
            <a:r>
              <a:rPr lang="pt-BR" sz="2400" dirty="0"/>
              <a:t>, Aristóteles mostra que a virtude está relacionada com o "justo meio", a mediana entre os vícios por falta e por excesso.</a:t>
            </a:r>
          </a:p>
          <a:p>
            <a:pPr algn="just"/>
            <a:r>
              <a:rPr lang="pt-BR" sz="2400" dirty="0"/>
              <a:t>Por exemplo, a virtude da coragem é a mediana entre a covardia, vício pela falta e a temeridade, vício por excesso. Assim como o orgulho (relativo à honra) é o junto meio entre a humildade (falta) e a vaidade (excesso).</a:t>
            </a:r>
          </a:p>
          <a:p>
            <a:pPr algn="just"/>
            <a:r>
              <a:rPr lang="pt-BR" sz="2400" dirty="0"/>
              <a:t>Desse modo, o filósofo compreende que a virtude pode ser treinada e exercitada, conduzindo o indivíduo mais efetivamente para o bem comum e a felicidade.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26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88171-432D-CE17-1405-FAA84BF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os princípios da ética aristotélica?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A3B4A-B883-875E-FE07-7BAE4A8B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Nesse sentido, a ética aristotélica </a:t>
            </a:r>
            <a:r>
              <a:rPr lang="pt-PT" sz="2400" b="1" dirty="0"/>
              <a:t>é uma ética do comedimento, da moderação, do afastamento de todo e qualquer excesso</a:t>
            </a:r>
            <a:r>
              <a:rPr lang="pt-PT" sz="2400" dirty="0"/>
              <a:t>. Para Aristóteles, é a ética que conduz à política. Segundo o filósofo, governar é permitir aos cidadãos viver a vida plena e feliz eticamente alcançada.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4621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808B7-D107-539C-4FFC-522F74C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Ética a </a:t>
            </a:r>
            <a:r>
              <a:rPr lang="pt-BR" dirty="0" err="1"/>
              <a:t>Nicômaco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273F4-0288-5B49-C00F-BC7614C5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b="1" dirty="0"/>
              <a:t>Constatou que todo o conhecimento e todo o trabalho do homem visam algum bem.</a:t>
            </a:r>
            <a:r>
              <a:rPr lang="pt-PT" sz="2800" dirty="0"/>
              <a:t> </a:t>
            </a:r>
            <a:r>
              <a:rPr lang="pt-PT" sz="2800" b="1" dirty="0"/>
              <a:t>O bem é a finalidade de toda a nossa ação.</a:t>
            </a:r>
            <a:r>
              <a:rPr lang="pt-PT" sz="2800" dirty="0"/>
              <a:t> </a:t>
            </a:r>
            <a:r>
              <a:rPr lang="pt-PT" sz="2800" b="1" dirty="0"/>
              <a:t>E essa busca do bem é o que diferencia a ação humana de todos os outros animais</a:t>
            </a:r>
            <a:r>
              <a:rPr lang="pt-PT" sz="2800" dirty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930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893613"/>
            <a:ext cx="871540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/>
          </a:p>
          <a:p>
            <a:pPr algn="just"/>
            <a:r>
              <a:rPr lang="pt-BR" sz="2000" dirty="0"/>
              <a:t>Aristóteles nasceu em 384 a.C. em </a:t>
            </a:r>
            <a:r>
              <a:rPr lang="pt-BR" sz="2000" dirty="0" err="1"/>
              <a:t>Estagira</a:t>
            </a:r>
            <a:r>
              <a:rPr lang="pt-BR" sz="2000" dirty="0"/>
              <a:t>, na Macedônia (então sob influência grega e onde o grego era a língua predominante), filho de um médico. Aos 17 anos foi enviado à Academia de Platão, em Atenas, onde estudou e produziu filosofia durante 20 anos  parte de sua obra no período tem o objetivo de atacar a escola rival, de </a:t>
            </a:r>
            <a:r>
              <a:rPr lang="pt-BR" sz="2000" dirty="0" err="1"/>
              <a:t>Isócrates</a:t>
            </a:r>
            <a:r>
              <a:rPr lang="pt-BR" sz="2000" dirty="0"/>
              <a:t>, segundo a qual a finalidade do ensino era levar os alunos a dominar a retórica para serem capazes de defender qualquer ponto de vista, dependendo do interesse. Na Academia, a finalidade da educação era alcançar a sabedoria. Com a morte de Platão, em 347 a.C., Aristóteles mudou-se para </a:t>
            </a:r>
            <a:r>
              <a:rPr lang="pt-BR" sz="2000" dirty="0" err="1"/>
              <a:t>Assos</a:t>
            </a:r>
            <a:r>
              <a:rPr lang="pt-BR" sz="2000" dirty="0"/>
              <a:t>, na atual Turquia, possivelmente decepcionado por não ter sido escolhido para substituir o mestre na direção da Academia. Em 343 a.C., foi chamado por Felipe II, da Macedônia, para educar seu filho, Alexandre, e permaneceu na função durante vários anos, até que o pupilo começou a conquistar um vasto império (que incluía a Grécia, anexada por seu pai). De volta a Atenas, Aristóteles fundou a própria escola, o Liceu, desenvolvendo uma obra marcadamente </a:t>
            </a:r>
            <a:r>
              <a:rPr lang="pt-BR" sz="2000" dirty="0" err="1"/>
              <a:t>antiplatônica</a:t>
            </a:r>
            <a:r>
              <a:rPr lang="pt-BR" sz="2000" dirty="0"/>
              <a:t>. Depois da morte de Alexandre, Aristóteles passou a ser perseguido por ter colaborado na educação do imperador macedônio. Refugiou-se em </a:t>
            </a:r>
            <a:r>
              <a:rPr lang="pt-BR" sz="2000" dirty="0" err="1"/>
              <a:t>Calcis</a:t>
            </a:r>
            <a:r>
              <a:rPr lang="pt-BR" sz="2000" dirty="0"/>
              <a:t>, onde morreu em 322 a.C.</a:t>
            </a:r>
          </a:p>
        </p:txBody>
      </p:sp>
    </p:spTree>
    <p:extLst>
      <p:ext uri="{BB962C8B-B14F-4D97-AF65-F5344CB8AC3E}">
        <p14:creationId xmlns:p14="http://schemas.microsoft.com/office/powerpoint/2010/main" val="401687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istÃ³teles ensinando Alexandre, o Grande gravura de Charles Lapl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63" y="1363811"/>
            <a:ext cx="6912768" cy="54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99363" y="260648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Aristóteles ensinando Alexandre, o Grande </a:t>
            </a:r>
          </a:p>
          <a:p>
            <a:pPr algn="ctr"/>
            <a:r>
              <a:rPr lang="pt-BR" sz="2400" i="1" dirty="0"/>
              <a:t>– </a:t>
            </a:r>
            <a:r>
              <a:rPr lang="pt-BR" sz="2400" dirty="0"/>
              <a:t>gravura de Charles </a:t>
            </a:r>
            <a:r>
              <a:rPr lang="pt-BR" sz="2400" dirty="0" err="1"/>
              <a:t>Laplante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312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260</TotalTime>
  <Words>1354</Words>
  <Application>Microsoft Office PowerPoint</Application>
  <PresentationFormat>Apresentação na tela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Perspectiva</vt:lpstr>
      <vt:lpstr>ARISTÓTELES</vt:lpstr>
      <vt:lpstr>      ÉTICA À NICÔMACO</vt:lpstr>
      <vt:lpstr>Quais são os principais fundamentos da obra Ética a Nicômaco de Aristóteles?</vt:lpstr>
      <vt:lpstr>Qual é a visão de Aristóteles sobre a ética?</vt:lpstr>
      <vt:lpstr>Ética à Nicômaco</vt:lpstr>
      <vt:lpstr>Quais são os princípios da ética aristotélica?</vt:lpstr>
      <vt:lpstr>             Ética a Nicômaco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Polliana</dc:creator>
  <cp:lastModifiedBy>Suianny Araújo</cp:lastModifiedBy>
  <cp:revision>11</cp:revision>
  <dcterms:created xsi:type="dcterms:W3CDTF">2019-03-21T18:05:54Z</dcterms:created>
  <dcterms:modified xsi:type="dcterms:W3CDTF">2024-09-05T12:37:26Z</dcterms:modified>
</cp:coreProperties>
</file>