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0" r:id="rId6"/>
    <p:sldId id="311" r:id="rId7"/>
    <p:sldId id="313" r:id="rId8"/>
    <p:sldId id="312" r:id="rId9"/>
    <p:sldId id="319" r:id="rId10"/>
    <p:sldId id="320" r:id="rId11"/>
    <p:sldId id="321" r:id="rId12"/>
    <p:sldId id="322" r:id="rId13"/>
    <p:sldId id="323" r:id="rId14"/>
  </p:sldIdLst>
  <p:sldSz cx="12188825" cy="6858000"/>
  <p:notesSz cx="6858000" cy="9144000"/>
  <p:custDataLst>
    <p:tags r:id="rId17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29" autoAdjust="0"/>
  </p:normalViewPr>
  <p:slideViewPr>
    <p:cSldViewPr showGuides="1">
      <p:cViewPr varScale="1">
        <p:scale>
          <a:sx n="98" d="100"/>
          <a:sy n="98" d="100"/>
        </p:scale>
        <p:origin x="96" y="101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image" Target="../media/image16.jpg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image" Target="../media/image16.jpg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7F0F1-5CF0-47CA-A34C-6DCE5A1D4E4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2B8A0D9-D589-4EAB-8206-18256A9AF3B3}">
      <dgm:prSet custT="1"/>
      <dgm:spPr/>
      <dgm:t>
        <a:bodyPr/>
        <a:lstStyle/>
        <a:p>
          <a:pPr algn="ctr"/>
          <a:r>
            <a:rPr lang="fr-FR" sz="2000" b="1" dirty="0">
              <a:solidFill>
                <a:schemeClr val="bg1"/>
              </a:solidFill>
            </a:rPr>
            <a:t>Outils PM traditionnels :</a:t>
          </a:r>
        </a:p>
        <a:p>
          <a:pPr algn="ctr"/>
          <a:r>
            <a:rPr lang="fr-FR" sz="1900" dirty="0">
              <a:solidFill>
                <a:schemeClr val="bg1"/>
              </a:solidFill>
            </a:rPr>
            <a:t> lourds, fragmentés, lents à paramétrer</a:t>
          </a:r>
        </a:p>
        <a:p>
          <a:pPr algn="ctr"/>
          <a:r>
            <a:rPr lang="fr-FR" sz="1900" dirty="0">
              <a:solidFill>
                <a:schemeClr val="bg1"/>
              </a:solidFill>
            </a:rPr>
            <a:t>Cadrage initial incertain → retards &amp; surcoûts</a:t>
          </a:r>
        </a:p>
      </dgm:t>
    </dgm:pt>
    <dgm:pt modelId="{B00AB73E-C669-4F24-9B7F-DD02441C636F}" type="parTrans" cxnId="{C1EAE30C-8A3D-4460-A5DB-44640534ED6C}">
      <dgm:prSet/>
      <dgm:spPr/>
      <dgm:t>
        <a:bodyPr/>
        <a:lstStyle/>
        <a:p>
          <a:endParaRPr lang="fr-FR"/>
        </a:p>
      </dgm:t>
    </dgm:pt>
    <dgm:pt modelId="{0E5D3EE2-21BD-460C-A041-F17432DC6527}" type="sibTrans" cxnId="{C1EAE30C-8A3D-4460-A5DB-44640534ED6C}">
      <dgm:prSet/>
      <dgm:spPr/>
      <dgm:t>
        <a:bodyPr/>
        <a:lstStyle/>
        <a:p>
          <a:endParaRPr lang="fr-FR"/>
        </a:p>
      </dgm:t>
    </dgm:pt>
    <dgm:pt modelId="{5EF0D632-5587-4499-8150-EBF93498BC44}">
      <dgm:prSet custT="1"/>
      <dgm:spPr/>
      <dgm:t>
        <a:bodyPr/>
        <a:lstStyle/>
        <a:p>
          <a:r>
            <a:rPr lang="fr-FR" sz="2000" b="1" dirty="0">
              <a:solidFill>
                <a:schemeClr val="bg1"/>
              </a:solidFill>
            </a:rPr>
            <a:t>Besoin :</a:t>
          </a:r>
        </a:p>
        <a:p>
          <a:r>
            <a:rPr lang="fr-FR" sz="1900" dirty="0">
              <a:solidFill>
                <a:schemeClr val="bg1"/>
              </a:solidFill>
            </a:rPr>
            <a:t> réduire le time-to-plan et fiabiliser la décision dès J1</a:t>
          </a:r>
        </a:p>
      </dgm:t>
    </dgm:pt>
    <dgm:pt modelId="{E338D82C-B8FF-418A-BBB5-CE864CA11F3F}" type="parTrans" cxnId="{3F4B50D5-3AA9-42DA-AB45-CD277E7D1E88}">
      <dgm:prSet/>
      <dgm:spPr/>
      <dgm:t>
        <a:bodyPr/>
        <a:lstStyle/>
        <a:p>
          <a:endParaRPr lang="fr-FR"/>
        </a:p>
      </dgm:t>
    </dgm:pt>
    <dgm:pt modelId="{D8160341-E880-4C2A-B522-66300CFCA789}" type="sibTrans" cxnId="{3F4B50D5-3AA9-42DA-AB45-CD277E7D1E88}">
      <dgm:prSet/>
      <dgm:spPr/>
      <dgm:t>
        <a:bodyPr/>
        <a:lstStyle/>
        <a:p>
          <a:endParaRPr lang="fr-FR"/>
        </a:p>
      </dgm:t>
    </dgm:pt>
    <dgm:pt modelId="{E20BBAD4-6820-4ADC-A7DE-C0AFAE4B50F4}">
      <dgm:prSet/>
      <dgm:spPr/>
      <dgm:t>
        <a:bodyPr/>
        <a:lstStyle/>
        <a:p>
          <a:r>
            <a:rPr lang="fr-FR" b="1" dirty="0">
              <a:solidFill>
                <a:schemeClr val="bg1"/>
              </a:solidFill>
            </a:rPr>
            <a:t>Encadré ROI (exemple type)Cadrage “classique” :</a:t>
          </a:r>
        </a:p>
        <a:p>
          <a:r>
            <a:rPr lang="fr-FR" dirty="0">
              <a:solidFill>
                <a:schemeClr val="bg1"/>
              </a:solidFill>
            </a:rPr>
            <a:t> ~8 h → </a:t>
          </a:r>
          <a:r>
            <a:rPr lang="fr-FR" dirty="0" err="1">
              <a:solidFill>
                <a:schemeClr val="bg1"/>
              </a:solidFill>
            </a:rPr>
            <a:t>PlannerIA</a:t>
          </a:r>
          <a:r>
            <a:rPr lang="fr-FR" dirty="0">
              <a:solidFill>
                <a:schemeClr val="bg1"/>
              </a:solidFill>
            </a:rPr>
            <a:t> : 40 min </a:t>
          </a:r>
        </a:p>
        <a:p>
          <a:r>
            <a:rPr lang="fr-FR" dirty="0">
              <a:solidFill>
                <a:schemeClr val="bg1"/>
              </a:solidFill>
            </a:rPr>
            <a:t>Économie interne (TJM 600 €) : ~4 400 € par cadrage et Décision J1 sur faisabilité/budget/risques</a:t>
          </a:r>
        </a:p>
      </dgm:t>
    </dgm:pt>
    <dgm:pt modelId="{66393031-AA47-4275-88B6-BD27CFEF4002}" type="parTrans" cxnId="{D7392054-66EC-4144-A5FC-F7AA8A0044B5}">
      <dgm:prSet/>
      <dgm:spPr/>
      <dgm:t>
        <a:bodyPr/>
        <a:lstStyle/>
        <a:p>
          <a:endParaRPr lang="fr-FR"/>
        </a:p>
      </dgm:t>
    </dgm:pt>
    <dgm:pt modelId="{1DCAE553-6E02-457E-B846-5662BEE68161}" type="sibTrans" cxnId="{D7392054-66EC-4144-A5FC-F7AA8A0044B5}">
      <dgm:prSet/>
      <dgm:spPr/>
      <dgm:t>
        <a:bodyPr/>
        <a:lstStyle/>
        <a:p>
          <a:endParaRPr lang="fr-FR"/>
        </a:p>
      </dgm:t>
    </dgm:pt>
    <dgm:pt modelId="{172B682D-DB1C-46F0-8C8F-DF0B419B07B8}" type="pres">
      <dgm:prSet presAssocID="{7A27F0F1-5CF0-47CA-A34C-6DCE5A1D4E47}" presName="CompostProcess" presStyleCnt="0">
        <dgm:presLayoutVars>
          <dgm:dir/>
          <dgm:resizeHandles val="exact"/>
        </dgm:presLayoutVars>
      </dgm:prSet>
      <dgm:spPr/>
    </dgm:pt>
    <dgm:pt modelId="{0FB0D0B4-1851-4AAE-95AD-E36D96B92B8D}" type="pres">
      <dgm:prSet presAssocID="{7A27F0F1-5CF0-47CA-A34C-6DCE5A1D4E47}" presName="arrow" presStyleLbl="bgShp" presStyleIdx="0" presStyleCnt="1"/>
      <dgm:spPr/>
    </dgm:pt>
    <dgm:pt modelId="{19165D93-E5BC-4F9D-B059-6619D91FFC27}" type="pres">
      <dgm:prSet presAssocID="{7A27F0F1-5CF0-47CA-A34C-6DCE5A1D4E47}" presName="linearProcess" presStyleCnt="0"/>
      <dgm:spPr/>
    </dgm:pt>
    <dgm:pt modelId="{5B0C8516-3A29-495C-86A9-040F38449634}" type="pres">
      <dgm:prSet presAssocID="{E2B8A0D9-D589-4EAB-8206-18256A9AF3B3}" presName="textNode" presStyleLbl="node1" presStyleIdx="0" presStyleCnt="3">
        <dgm:presLayoutVars>
          <dgm:bulletEnabled val="1"/>
        </dgm:presLayoutVars>
      </dgm:prSet>
      <dgm:spPr/>
    </dgm:pt>
    <dgm:pt modelId="{B5CF0FF3-98C2-481A-9168-BED7C198041C}" type="pres">
      <dgm:prSet presAssocID="{0E5D3EE2-21BD-460C-A041-F17432DC6527}" presName="sibTrans" presStyleCnt="0"/>
      <dgm:spPr/>
    </dgm:pt>
    <dgm:pt modelId="{36B3CB17-5777-444B-AB7B-0F76F6D74C15}" type="pres">
      <dgm:prSet presAssocID="{5EF0D632-5587-4499-8150-EBF93498BC44}" presName="textNode" presStyleLbl="node1" presStyleIdx="1" presStyleCnt="3">
        <dgm:presLayoutVars>
          <dgm:bulletEnabled val="1"/>
        </dgm:presLayoutVars>
      </dgm:prSet>
      <dgm:spPr/>
    </dgm:pt>
    <dgm:pt modelId="{151F2863-24B6-4C59-BBC7-418E3948E6D2}" type="pres">
      <dgm:prSet presAssocID="{D8160341-E880-4C2A-B522-66300CFCA789}" presName="sibTrans" presStyleCnt="0"/>
      <dgm:spPr/>
    </dgm:pt>
    <dgm:pt modelId="{7F1254CF-2AA7-4E26-84F0-4574E0C10F44}" type="pres">
      <dgm:prSet presAssocID="{E20BBAD4-6820-4ADC-A7DE-C0AFAE4B50F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1EAE30C-8A3D-4460-A5DB-44640534ED6C}" srcId="{7A27F0F1-5CF0-47CA-A34C-6DCE5A1D4E47}" destId="{E2B8A0D9-D589-4EAB-8206-18256A9AF3B3}" srcOrd="0" destOrd="0" parTransId="{B00AB73E-C669-4F24-9B7F-DD02441C636F}" sibTransId="{0E5D3EE2-21BD-460C-A041-F17432DC6527}"/>
    <dgm:cxn modelId="{049E0A16-E8CE-420A-AA18-06AD584553C9}" type="presOf" srcId="{E20BBAD4-6820-4ADC-A7DE-C0AFAE4B50F4}" destId="{7F1254CF-2AA7-4E26-84F0-4574E0C10F44}" srcOrd="0" destOrd="0" presId="urn:microsoft.com/office/officeart/2005/8/layout/hProcess9"/>
    <dgm:cxn modelId="{C5012231-8A9B-41DB-805B-B92B88066284}" type="presOf" srcId="{E2B8A0D9-D589-4EAB-8206-18256A9AF3B3}" destId="{5B0C8516-3A29-495C-86A9-040F38449634}" srcOrd="0" destOrd="0" presId="urn:microsoft.com/office/officeart/2005/8/layout/hProcess9"/>
    <dgm:cxn modelId="{D7392054-66EC-4144-A5FC-F7AA8A0044B5}" srcId="{7A27F0F1-5CF0-47CA-A34C-6DCE5A1D4E47}" destId="{E20BBAD4-6820-4ADC-A7DE-C0AFAE4B50F4}" srcOrd="2" destOrd="0" parTransId="{66393031-AA47-4275-88B6-BD27CFEF4002}" sibTransId="{1DCAE553-6E02-457E-B846-5662BEE68161}"/>
    <dgm:cxn modelId="{00B3F7AD-F326-4103-84E0-6B1641DC719A}" type="presOf" srcId="{7A27F0F1-5CF0-47CA-A34C-6DCE5A1D4E47}" destId="{172B682D-DB1C-46F0-8C8F-DF0B419B07B8}" srcOrd="0" destOrd="0" presId="urn:microsoft.com/office/officeart/2005/8/layout/hProcess9"/>
    <dgm:cxn modelId="{C76AD3C9-E1DE-43EB-A225-EC0AC3BDB6FD}" type="presOf" srcId="{5EF0D632-5587-4499-8150-EBF93498BC44}" destId="{36B3CB17-5777-444B-AB7B-0F76F6D74C15}" srcOrd="0" destOrd="0" presId="urn:microsoft.com/office/officeart/2005/8/layout/hProcess9"/>
    <dgm:cxn modelId="{3F4B50D5-3AA9-42DA-AB45-CD277E7D1E88}" srcId="{7A27F0F1-5CF0-47CA-A34C-6DCE5A1D4E47}" destId="{5EF0D632-5587-4499-8150-EBF93498BC44}" srcOrd="1" destOrd="0" parTransId="{E338D82C-B8FF-418A-BBB5-CE864CA11F3F}" sibTransId="{D8160341-E880-4C2A-B522-66300CFCA789}"/>
    <dgm:cxn modelId="{E17A56A2-500C-475E-B961-4601B40F9596}" type="presParOf" srcId="{172B682D-DB1C-46F0-8C8F-DF0B419B07B8}" destId="{0FB0D0B4-1851-4AAE-95AD-E36D96B92B8D}" srcOrd="0" destOrd="0" presId="urn:microsoft.com/office/officeart/2005/8/layout/hProcess9"/>
    <dgm:cxn modelId="{8D09AF75-57D9-4F7B-93EC-8465BB44563A}" type="presParOf" srcId="{172B682D-DB1C-46F0-8C8F-DF0B419B07B8}" destId="{19165D93-E5BC-4F9D-B059-6619D91FFC27}" srcOrd="1" destOrd="0" presId="urn:microsoft.com/office/officeart/2005/8/layout/hProcess9"/>
    <dgm:cxn modelId="{875445C5-73FA-4133-886D-5F85B7B5C2B8}" type="presParOf" srcId="{19165D93-E5BC-4F9D-B059-6619D91FFC27}" destId="{5B0C8516-3A29-495C-86A9-040F38449634}" srcOrd="0" destOrd="0" presId="urn:microsoft.com/office/officeart/2005/8/layout/hProcess9"/>
    <dgm:cxn modelId="{89603A51-963C-46AA-9538-9A6631B6DDAA}" type="presParOf" srcId="{19165D93-E5BC-4F9D-B059-6619D91FFC27}" destId="{B5CF0FF3-98C2-481A-9168-BED7C198041C}" srcOrd="1" destOrd="0" presId="urn:microsoft.com/office/officeart/2005/8/layout/hProcess9"/>
    <dgm:cxn modelId="{C89B13CA-8AB9-44DA-AB0A-221B5F43E2BB}" type="presParOf" srcId="{19165D93-E5BC-4F9D-B059-6619D91FFC27}" destId="{36B3CB17-5777-444B-AB7B-0F76F6D74C15}" srcOrd="2" destOrd="0" presId="urn:microsoft.com/office/officeart/2005/8/layout/hProcess9"/>
    <dgm:cxn modelId="{5C1E34A0-0BD3-4028-85DE-5F9F5EF04962}" type="presParOf" srcId="{19165D93-E5BC-4F9D-B059-6619D91FFC27}" destId="{151F2863-24B6-4C59-BBC7-418E3948E6D2}" srcOrd="3" destOrd="0" presId="urn:microsoft.com/office/officeart/2005/8/layout/hProcess9"/>
    <dgm:cxn modelId="{0DED2783-1973-421A-BF56-E2F25DE82925}" type="presParOf" srcId="{19165D93-E5BC-4F9D-B059-6619D91FFC27}" destId="{7F1254CF-2AA7-4E26-84F0-4574E0C10F4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B63D0-371F-47F2-B5F8-BA6A4F9AA4A8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58892A43-76CD-4A45-A5C8-7DEC22BC60DB}">
      <dgm:prSet/>
      <dgm:spPr/>
      <dgm:t>
        <a:bodyPr/>
        <a:lstStyle/>
        <a:p>
          <a:r>
            <a:rPr lang="fr-FR" b="1" i="0" baseline="0" dirty="0">
              <a:solidFill>
                <a:schemeClr val="bg1"/>
              </a:solidFill>
            </a:rPr>
            <a:t>Time-to-plan</a:t>
          </a:r>
          <a:r>
            <a:rPr lang="fr-FR" b="0" i="0" baseline="0" dirty="0">
              <a:solidFill>
                <a:schemeClr val="bg1"/>
              </a:solidFill>
            </a:rPr>
            <a:t> : </a:t>
          </a:r>
          <a:endParaRPr lang="fr-FR" dirty="0">
            <a:solidFill>
              <a:schemeClr val="bg1"/>
            </a:solidFill>
          </a:endParaRPr>
        </a:p>
      </dgm:t>
    </dgm:pt>
    <dgm:pt modelId="{4DEC2AB2-7912-46ED-A8C9-7092C38A791D}" type="parTrans" cxnId="{1351C36A-0C8A-4A90-9C88-84B15B757DE8}">
      <dgm:prSet/>
      <dgm:spPr/>
      <dgm:t>
        <a:bodyPr/>
        <a:lstStyle/>
        <a:p>
          <a:endParaRPr lang="fr-FR"/>
        </a:p>
      </dgm:t>
    </dgm:pt>
    <dgm:pt modelId="{C13998D7-0FA6-4098-977C-DB4B73467199}" type="sibTrans" cxnId="{1351C36A-0C8A-4A90-9C88-84B15B757DE8}">
      <dgm:prSet/>
      <dgm:spPr/>
      <dgm:t>
        <a:bodyPr/>
        <a:lstStyle/>
        <a:p>
          <a:endParaRPr lang="fr-FR"/>
        </a:p>
      </dgm:t>
    </dgm:pt>
    <dgm:pt modelId="{58C5D581-6F30-400F-95EF-30DFA217D017}">
      <dgm:prSet/>
      <dgm:spPr/>
      <dgm:t>
        <a:bodyPr/>
        <a:lstStyle/>
        <a:p>
          <a:r>
            <a:rPr lang="fr-FR" b="1" i="0" baseline="0"/>
            <a:t>heures → minutes</a:t>
          </a:r>
          <a:endParaRPr lang="fr-FR"/>
        </a:p>
      </dgm:t>
    </dgm:pt>
    <dgm:pt modelId="{2458A613-4AFA-49CB-84B9-6A357DB95510}" type="parTrans" cxnId="{623ED516-ECE4-411F-9FB9-A7987D3E15CB}">
      <dgm:prSet/>
      <dgm:spPr/>
      <dgm:t>
        <a:bodyPr/>
        <a:lstStyle/>
        <a:p>
          <a:endParaRPr lang="fr-FR"/>
        </a:p>
      </dgm:t>
    </dgm:pt>
    <dgm:pt modelId="{C838C1CF-AF6D-4C10-8BFA-CD1FC1B6B1BC}" type="sibTrans" cxnId="{623ED516-ECE4-411F-9FB9-A7987D3E15CB}">
      <dgm:prSet/>
      <dgm:spPr/>
      <dgm:t>
        <a:bodyPr/>
        <a:lstStyle/>
        <a:p>
          <a:endParaRPr lang="fr-FR"/>
        </a:p>
      </dgm:t>
    </dgm:pt>
    <dgm:pt modelId="{C5EA1476-002E-48C0-8806-4CAAE21F2636}">
      <dgm:prSet/>
      <dgm:spPr/>
      <dgm:t>
        <a:bodyPr/>
        <a:lstStyle/>
        <a:p>
          <a:r>
            <a:rPr lang="fr-FR" b="1" i="0" baseline="0" dirty="0">
              <a:solidFill>
                <a:schemeClr val="bg1"/>
              </a:solidFill>
            </a:rPr>
            <a:t>Standardisation: </a:t>
          </a:r>
          <a:endParaRPr lang="fr-FR" dirty="0">
            <a:solidFill>
              <a:schemeClr val="bg1"/>
            </a:solidFill>
          </a:endParaRPr>
        </a:p>
      </dgm:t>
    </dgm:pt>
    <dgm:pt modelId="{BC31E7C1-A6A5-471D-845F-F6BE443A3312}" type="parTrans" cxnId="{FE8AA690-B8FB-4572-8D87-135192917D1A}">
      <dgm:prSet/>
      <dgm:spPr/>
      <dgm:t>
        <a:bodyPr/>
        <a:lstStyle/>
        <a:p>
          <a:endParaRPr lang="fr-FR"/>
        </a:p>
      </dgm:t>
    </dgm:pt>
    <dgm:pt modelId="{3A781055-3879-4F47-9B17-AF0E9DB16C97}" type="sibTrans" cxnId="{FE8AA690-B8FB-4572-8D87-135192917D1A}">
      <dgm:prSet/>
      <dgm:spPr/>
      <dgm:t>
        <a:bodyPr/>
        <a:lstStyle/>
        <a:p>
          <a:endParaRPr lang="fr-FR"/>
        </a:p>
      </dgm:t>
    </dgm:pt>
    <dgm:pt modelId="{64F28AB9-C085-4E61-8EE2-6CDC10D5E7C8}">
      <dgm:prSet/>
      <dgm:spPr/>
      <dgm:t>
        <a:bodyPr/>
        <a:lstStyle/>
        <a:p>
          <a:r>
            <a:rPr lang="fr-FR" b="0" i="0" baseline="0" dirty="0"/>
            <a:t>des livrables (WBS, risques, coûts, stratégie, analyses, interprétations, conseils) + </a:t>
          </a:r>
          <a:r>
            <a:rPr lang="fr-FR" b="1" i="0" baseline="0" dirty="0"/>
            <a:t>traçabilité</a:t>
          </a:r>
          <a:endParaRPr lang="fr-FR" dirty="0"/>
        </a:p>
      </dgm:t>
    </dgm:pt>
    <dgm:pt modelId="{0424BBCE-EF81-4368-8BBE-55F1D0D3A404}" type="parTrans" cxnId="{AD625149-1C37-44BD-A7DC-6347BF7DD5B2}">
      <dgm:prSet/>
      <dgm:spPr/>
      <dgm:t>
        <a:bodyPr/>
        <a:lstStyle/>
        <a:p>
          <a:endParaRPr lang="fr-FR"/>
        </a:p>
      </dgm:t>
    </dgm:pt>
    <dgm:pt modelId="{028FDA3D-9323-4CE1-85DE-7B460DA556C5}" type="sibTrans" cxnId="{AD625149-1C37-44BD-A7DC-6347BF7DD5B2}">
      <dgm:prSet/>
      <dgm:spPr/>
      <dgm:t>
        <a:bodyPr/>
        <a:lstStyle/>
        <a:p>
          <a:endParaRPr lang="fr-FR"/>
        </a:p>
      </dgm:t>
    </dgm:pt>
    <dgm:pt modelId="{3FA8F207-66BA-4947-B4BB-467847D4CBF1}">
      <dgm:prSet/>
      <dgm:spPr/>
      <dgm:t>
        <a:bodyPr/>
        <a:lstStyle/>
        <a:p>
          <a:r>
            <a:rPr lang="fr-FR" b="1" i="0" baseline="0" dirty="0">
              <a:solidFill>
                <a:schemeClr val="bg1"/>
              </a:solidFill>
            </a:rPr>
            <a:t>Décision</a:t>
          </a:r>
          <a:r>
            <a:rPr lang="fr-FR" b="0" i="0" baseline="0" dirty="0"/>
            <a:t> </a:t>
          </a:r>
          <a:r>
            <a:rPr lang="fr-FR" b="0" i="0" baseline="0" dirty="0">
              <a:solidFill>
                <a:schemeClr val="bg1"/>
              </a:solidFill>
            </a:rPr>
            <a:t>:</a:t>
          </a:r>
          <a:r>
            <a:rPr lang="fr-FR" b="0" i="0" baseline="0" dirty="0"/>
            <a:t> </a:t>
          </a:r>
          <a:endParaRPr lang="fr-FR" dirty="0"/>
        </a:p>
      </dgm:t>
    </dgm:pt>
    <dgm:pt modelId="{B4415044-E1F8-42C5-82B3-977F008A53FB}" type="parTrans" cxnId="{03966645-DDAE-4A42-A89E-928EC0C5BC85}">
      <dgm:prSet/>
      <dgm:spPr/>
      <dgm:t>
        <a:bodyPr/>
        <a:lstStyle/>
        <a:p>
          <a:endParaRPr lang="fr-FR"/>
        </a:p>
      </dgm:t>
    </dgm:pt>
    <dgm:pt modelId="{A0416841-0C23-4C64-BB5D-639D0FD01012}" type="sibTrans" cxnId="{03966645-DDAE-4A42-A89E-928EC0C5BC85}">
      <dgm:prSet/>
      <dgm:spPr/>
      <dgm:t>
        <a:bodyPr/>
        <a:lstStyle/>
        <a:p>
          <a:endParaRPr lang="fr-FR"/>
        </a:p>
      </dgm:t>
    </dgm:pt>
    <dgm:pt modelId="{7208D41B-E86B-4788-A181-2F39B2ED8C29}">
      <dgm:prSet/>
      <dgm:spPr/>
      <dgm:t>
        <a:bodyPr/>
        <a:lstStyle/>
        <a:p>
          <a:r>
            <a:rPr lang="fr-FR" b="0" i="0" baseline="0" dirty="0"/>
            <a:t>faisabilité, priorités, budget, risques (avec justifications)</a:t>
          </a:r>
          <a:endParaRPr lang="fr-FR" dirty="0"/>
        </a:p>
      </dgm:t>
    </dgm:pt>
    <dgm:pt modelId="{A58666B9-164F-46FA-922B-A511878975D6}" type="parTrans" cxnId="{4FA92703-E15E-40C6-A342-398FA2F85C64}">
      <dgm:prSet/>
      <dgm:spPr/>
      <dgm:t>
        <a:bodyPr/>
        <a:lstStyle/>
        <a:p>
          <a:endParaRPr lang="fr-FR"/>
        </a:p>
      </dgm:t>
    </dgm:pt>
    <dgm:pt modelId="{484687CF-1069-4D25-9A1E-A0FD4850E091}" type="sibTrans" cxnId="{4FA92703-E15E-40C6-A342-398FA2F85C64}">
      <dgm:prSet/>
      <dgm:spPr/>
      <dgm:t>
        <a:bodyPr/>
        <a:lstStyle/>
        <a:p>
          <a:endParaRPr lang="fr-FR"/>
        </a:p>
      </dgm:t>
    </dgm:pt>
    <dgm:pt modelId="{9C2F8196-CCA9-4B13-8EC3-48CAB3C62953}">
      <dgm:prSet/>
      <dgm:spPr/>
      <dgm:t>
        <a:bodyPr/>
        <a:lstStyle/>
        <a:p>
          <a:r>
            <a:rPr lang="fr-FR" b="1" i="0" baseline="0" dirty="0">
              <a:solidFill>
                <a:schemeClr val="bg1"/>
              </a:solidFill>
            </a:rPr>
            <a:t>Réplicabilité</a:t>
          </a:r>
          <a:r>
            <a:rPr lang="fr-FR" b="0" i="0" baseline="0" dirty="0"/>
            <a:t> </a:t>
          </a:r>
          <a:r>
            <a:rPr lang="fr-FR" b="0" i="0" baseline="0" dirty="0">
              <a:solidFill>
                <a:schemeClr val="bg1"/>
              </a:solidFill>
            </a:rPr>
            <a:t>: </a:t>
          </a:r>
          <a:endParaRPr lang="fr-FR" dirty="0">
            <a:solidFill>
              <a:schemeClr val="bg1"/>
            </a:solidFill>
          </a:endParaRPr>
        </a:p>
      </dgm:t>
    </dgm:pt>
    <dgm:pt modelId="{DE35FDBF-FD9B-4180-BC37-60EFDB18580E}" type="parTrans" cxnId="{B7E82FC4-E090-4510-AE28-13A5B2707806}">
      <dgm:prSet/>
      <dgm:spPr/>
      <dgm:t>
        <a:bodyPr/>
        <a:lstStyle/>
        <a:p>
          <a:endParaRPr lang="fr-FR"/>
        </a:p>
      </dgm:t>
    </dgm:pt>
    <dgm:pt modelId="{55234C00-0D6A-4C77-AAF7-1532C2B7C3BA}" type="sibTrans" cxnId="{B7E82FC4-E090-4510-AE28-13A5B2707806}">
      <dgm:prSet/>
      <dgm:spPr/>
      <dgm:t>
        <a:bodyPr/>
        <a:lstStyle/>
        <a:p>
          <a:endParaRPr lang="fr-FR"/>
        </a:p>
      </dgm:t>
    </dgm:pt>
    <dgm:pt modelId="{B50AFF52-C152-43BE-9303-34802E602996}">
      <dgm:prSet/>
      <dgm:spPr/>
      <dgm:t>
        <a:bodyPr/>
        <a:lstStyle/>
        <a:p>
          <a:r>
            <a:rPr lang="fr-FR" b="0" i="0" baseline="0"/>
            <a:t>mêmes inputs → sorties cohérentes</a:t>
          </a:r>
          <a:endParaRPr lang="fr-FR"/>
        </a:p>
      </dgm:t>
    </dgm:pt>
    <dgm:pt modelId="{05C60DFE-49CB-40C6-9B99-F632F5AD2106}" type="parTrans" cxnId="{48E1E9B7-7368-4158-9ECD-D9353794331B}">
      <dgm:prSet/>
      <dgm:spPr/>
      <dgm:t>
        <a:bodyPr/>
        <a:lstStyle/>
        <a:p>
          <a:endParaRPr lang="fr-FR"/>
        </a:p>
      </dgm:t>
    </dgm:pt>
    <dgm:pt modelId="{B182DF11-52BA-49B3-9D52-EC71AEB27D89}" type="sibTrans" cxnId="{48E1E9B7-7368-4158-9ECD-D9353794331B}">
      <dgm:prSet/>
      <dgm:spPr/>
      <dgm:t>
        <a:bodyPr/>
        <a:lstStyle/>
        <a:p>
          <a:endParaRPr lang="fr-FR"/>
        </a:p>
      </dgm:t>
    </dgm:pt>
    <dgm:pt modelId="{B5DBE300-DB21-41DB-87B4-7155DBA98CBA}" type="pres">
      <dgm:prSet presAssocID="{DBAB63D0-371F-47F2-B5F8-BA6A4F9AA4A8}" presName="Name0" presStyleCnt="0">
        <dgm:presLayoutVars>
          <dgm:dir/>
          <dgm:animLvl val="lvl"/>
          <dgm:resizeHandles val="exact"/>
        </dgm:presLayoutVars>
      </dgm:prSet>
      <dgm:spPr/>
    </dgm:pt>
    <dgm:pt modelId="{59F66181-77C1-4B17-AD01-7916DE9FDBED}" type="pres">
      <dgm:prSet presAssocID="{58892A43-76CD-4A45-A5C8-7DEC22BC60DB}" presName="linNode" presStyleCnt="0"/>
      <dgm:spPr/>
    </dgm:pt>
    <dgm:pt modelId="{7BA2A6DE-3189-4C06-9EC4-961883CD9B2C}" type="pres">
      <dgm:prSet presAssocID="{58892A43-76CD-4A45-A5C8-7DEC22BC60D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4FB8BE1-FCB1-4A24-BBC7-49B0E60F8477}" type="pres">
      <dgm:prSet presAssocID="{58892A43-76CD-4A45-A5C8-7DEC22BC60DB}" presName="descendantText" presStyleLbl="alignAccFollowNode1" presStyleIdx="0" presStyleCnt="4">
        <dgm:presLayoutVars>
          <dgm:bulletEnabled val="1"/>
        </dgm:presLayoutVars>
      </dgm:prSet>
      <dgm:spPr/>
    </dgm:pt>
    <dgm:pt modelId="{6382C451-AACD-4290-953C-92F9E7AFF5CD}" type="pres">
      <dgm:prSet presAssocID="{C13998D7-0FA6-4098-977C-DB4B73467199}" presName="sp" presStyleCnt="0"/>
      <dgm:spPr/>
    </dgm:pt>
    <dgm:pt modelId="{1B00CC3C-70DB-4C57-BFA0-07E850FDC4DF}" type="pres">
      <dgm:prSet presAssocID="{C5EA1476-002E-48C0-8806-4CAAE21F2636}" presName="linNode" presStyleCnt="0"/>
      <dgm:spPr/>
    </dgm:pt>
    <dgm:pt modelId="{548F5C2C-B6E2-4177-8578-4D8D7E907B98}" type="pres">
      <dgm:prSet presAssocID="{C5EA1476-002E-48C0-8806-4CAAE21F263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B0AB2FA-0749-4E31-A3EB-3DB1BF007D78}" type="pres">
      <dgm:prSet presAssocID="{C5EA1476-002E-48C0-8806-4CAAE21F2636}" presName="descendantText" presStyleLbl="alignAccFollowNode1" presStyleIdx="1" presStyleCnt="4">
        <dgm:presLayoutVars>
          <dgm:bulletEnabled val="1"/>
        </dgm:presLayoutVars>
      </dgm:prSet>
      <dgm:spPr/>
    </dgm:pt>
    <dgm:pt modelId="{7CB0FD58-0050-483A-B57A-C5E3988F702C}" type="pres">
      <dgm:prSet presAssocID="{3A781055-3879-4F47-9B17-AF0E9DB16C97}" presName="sp" presStyleCnt="0"/>
      <dgm:spPr/>
    </dgm:pt>
    <dgm:pt modelId="{F4A6F8D9-E741-4A78-8486-4C787A4B9A9B}" type="pres">
      <dgm:prSet presAssocID="{3FA8F207-66BA-4947-B4BB-467847D4CBF1}" presName="linNode" presStyleCnt="0"/>
      <dgm:spPr/>
    </dgm:pt>
    <dgm:pt modelId="{15E78724-9F05-42D6-8C8B-3512280865C2}" type="pres">
      <dgm:prSet presAssocID="{3FA8F207-66BA-4947-B4BB-467847D4CBF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A0263A6-2977-4F75-9FEA-07C62173F9DA}" type="pres">
      <dgm:prSet presAssocID="{3FA8F207-66BA-4947-B4BB-467847D4CBF1}" presName="descendantText" presStyleLbl="alignAccFollowNode1" presStyleIdx="2" presStyleCnt="4">
        <dgm:presLayoutVars>
          <dgm:bulletEnabled val="1"/>
        </dgm:presLayoutVars>
      </dgm:prSet>
      <dgm:spPr/>
    </dgm:pt>
    <dgm:pt modelId="{A4DA3153-3668-4856-B9F1-9899141F6C34}" type="pres">
      <dgm:prSet presAssocID="{A0416841-0C23-4C64-BB5D-639D0FD01012}" presName="sp" presStyleCnt="0"/>
      <dgm:spPr/>
    </dgm:pt>
    <dgm:pt modelId="{22E5756C-44D7-4EA9-8FB5-9FB30ED9B368}" type="pres">
      <dgm:prSet presAssocID="{9C2F8196-CCA9-4B13-8EC3-48CAB3C62953}" presName="linNode" presStyleCnt="0"/>
      <dgm:spPr/>
    </dgm:pt>
    <dgm:pt modelId="{5DCF1BE3-B135-41F3-8817-B34335F4FDA4}" type="pres">
      <dgm:prSet presAssocID="{9C2F8196-CCA9-4B13-8EC3-48CAB3C6295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3E48455-AEE7-440F-8BBF-1C76CD19ABB3}" type="pres">
      <dgm:prSet presAssocID="{9C2F8196-CCA9-4B13-8EC3-48CAB3C6295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FA92703-E15E-40C6-A342-398FA2F85C64}" srcId="{3FA8F207-66BA-4947-B4BB-467847D4CBF1}" destId="{7208D41B-E86B-4788-A181-2F39B2ED8C29}" srcOrd="0" destOrd="0" parTransId="{A58666B9-164F-46FA-922B-A511878975D6}" sibTransId="{484687CF-1069-4D25-9A1E-A0FD4850E091}"/>
    <dgm:cxn modelId="{623ED516-ECE4-411F-9FB9-A7987D3E15CB}" srcId="{58892A43-76CD-4A45-A5C8-7DEC22BC60DB}" destId="{58C5D581-6F30-400F-95EF-30DFA217D017}" srcOrd="0" destOrd="0" parTransId="{2458A613-4AFA-49CB-84B9-6A357DB95510}" sibTransId="{C838C1CF-AF6D-4C10-8BFA-CD1FC1B6B1BC}"/>
    <dgm:cxn modelId="{89A96A27-42A2-4C49-B59A-09905310324F}" type="presOf" srcId="{9C2F8196-CCA9-4B13-8EC3-48CAB3C62953}" destId="{5DCF1BE3-B135-41F3-8817-B34335F4FDA4}" srcOrd="0" destOrd="0" presId="urn:microsoft.com/office/officeart/2005/8/layout/vList5"/>
    <dgm:cxn modelId="{AE0BAA28-3D35-4B1B-B0AC-FFFA8A88E71F}" type="presOf" srcId="{7208D41B-E86B-4788-A181-2F39B2ED8C29}" destId="{CA0263A6-2977-4F75-9FEA-07C62173F9DA}" srcOrd="0" destOrd="0" presId="urn:microsoft.com/office/officeart/2005/8/layout/vList5"/>
    <dgm:cxn modelId="{A2187064-B11C-4FA2-A042-CFBB40BF8519}" type="presOf" srcId="{58892A43-76CD-4A45-A5C8-7DEC22BC60DB}" destId="{7BA2A6DE-3189-4C06-9EC4-961883CD9B2C}" srcOrd="0" destOrd="0" presId="urn:microsoft.com/office/officeart/2005/8/layout/vList5"/>
    <dgm:cxn modelId="{03966645-DDAE-4A42-A89E-928EC0C5BC85}" srcId="{DBAB63D0-371F-47F2-B5F8-BA6A4F9AA4A8}" destId="{3FA8F207-66BA-4947-B4BB-467847D4CBF1}" srcOrd="2" destOrd="0" parTransId="{B4415044-E1F8-42C5-82B3-977F008A53FB}" sibTransId="{A0416841-0C23-4C64-BB5D-639D0FD01012}"/>
    <dgm:cxn modelId="{AD625149-1C37-44BD-A7DC-6347BF7DD5B2}" srcId="{C5EA1476-002E-48C0-8806-4CAAE21F2636}" destId="{64F28AB9-C085-4E61-8EE2-6CDC10D5E7C8}" srcOrd="0" destOrd="0" parTransId="{0424BBCE-EF81-4368-8BBE-55F1D0D3A404}" sibTransId="{028FDA3D-9323-4CE1-85DE-7B460DA556C5}"/>
    <dgm:cxn modelId="{1351C36A-0C8A-4A90-9C88-84B15B757DE8}" srcId="{DBAB63D0-371F-47F2-B5F8-BA6A4F9AA4A8}" destId="{58892A43-76CD-4A45-A5C8-7DEC22BC60DB}" srcOrd="0" destOrd="0" parTransId="{4DEC2AB2-7912-46ED-A8C9-7092C38A791D}" sibTransId="{C13998D7-0FA6-4098-977C-DB4B73467199}"/>
    <dgm:cxn modelId="{70BFF47D-923A-4ABE-A0BA-663A3C101D60}" type="presOf" srcId="{B50AFF52-C152-43BE-9303-34802E602996}" destId="{73E48455-AEE7-440F-8BBF-1C76CD19ABB3}" srcOrd="0" destOrd="0" presId="urn:microsoft.com/office/officeart/2005/8/layout/vList5"/>
    <dgm:cxn modelId="{12D12183-A5FA-4757-A645-A0A7AAE7376D}" type="presOf" srcId="{64F28AB9-C085-4E61-8EE2-6CDC10D5E7C8}" destId="{9B0AB2FA-0749-4E31-A3EB-3DB1BF007D78}" srcOrd="0" destOrd="0" presId="urn:microsoft.com/office/officeart/2005/8/layout/vList5"/>
    <dgm:cxn modelId="{FF70498E-5FBB-43BE-BA0E-A1B77DB22C47}" type="presOf" srcId="{58C5D581-6F30-400F-95EF-30DFA217D017}" destId="{24FB8BE1-FCB1-4A24-BBC7-49B0E60F8477}" srcOrd="0" destOrd="0" presId="urn:microsoft.com/office/officeart/2005/8/layout/vList5"/>
    <dgm:cxn modelId="{FE8AA690-B8FB-4572-8D87-135192917D1A}" srcId="{DBAB63D0-371F-47F2-B5F8-BA6A4F9AA4A8}" destId="{C5EA1476-002E-48C0-8806-4CAAE21F2636}" srcOrd="1" destOrd="0" parTransId="{BC31E7C1-A6A5-471D-845F-F6BE443A3312}" sibTransId="{3A781055-3879-4F47-9B17-AF0E9DB16C97}"/>
    <dgm:cxn modelId="{4DFD3292-04A7-4EAC-99DD-C02CE9786EC5}" type="presOf" srcId="{DBAB63D0-371F-47F2-B5F8-BA6A4F9AA4A8}" destId="{B5DBE300-DB21-41DB-87B4-7155DBA98CBA}" srcOrd="0" destOrd="0" presId="urn:microsoft.com/office/officeart/2005/8/layout/vList5"/>
    <dgm:cxn modelId="{EA04BF9A-F45D-426A-9154-F22E028C1C26}" type="presOf" srcId="{C5EA1476-002E-48C0-8806-4CAAE21F2636}" destId="{548F5C2C-B6E2-4177-8578-4D8D7E907B98}" srcOrd="0" destOrd="0" presId="urn:microsoft.com/office/officeart/2005/8/layout/vList5"/>
    <dgm:cxn modelId="{48E1E9B7-7368-4158-9ECD-D9353794331B}" srcId="{9C2F8196-CCA9-4B13-8EC3-48CAB3C62953}" destId="{B50AFF52-C152-43BE-9303-34802E602996}" srcOrd="0" destOrd="0" parTransId="{05C60DFE-49CB-40C6-9B99-F632F5AD2106}" sibTransId="{B182DF11-52BA-49B3-9D52-EC71AEB27D89}"/>
    <dgm:cxn modelId="{B7E82FC4-E090-4510-AE28-13A5B2707806}" srcId="{DBAB63D0-371F-47F2-B5F8-BA6A4F9AA4A8}" destId="{9C2F8196-CCA9-4B13-8EC3-48CAB3C62953}" srcOrd="3" destOrd="0" parTransId="{DE35FDBF-FD9B-4180-BC37-60EFDB18580E}" sibTransId="{55234C00-0D6A-4C77-AAF7-1532C2B7C3BA}"/>
    <dgm:cxn modelId="{D29CADD5-FA61-4C86-8CCA-73F3887E5C73}" type="presOf" srcId="{3FA8F207-66BA-4947-B4BB-467847D4CBF1}" destId="{15E78724-9F05-42D6-8C8B-3512280865C2}" srcOrd="0" destOrd="0" presId="urn:microsoft.com/office/officeart/2005/8/layout/vList5"/>
    <dgm:cxn modelId="{E122E0D7-833E-4170-9841-67E712F6E8DD}" type="presParOf" srcId="{B5DBE300-DB21-41DB-87B4-7155DBA98CBA}" destId="{59F66181-77C1-4B17-AD01-7916DE9FDBED}" srcOrd="0" destOrd="0" presId="urn:microsoft.com/office/officeart/2005/8/layout/vList5"/>
    <dgm:cxn modelId="{37C8355F-DCA4-4F38-AE84-D0BF9D976EAE}" type="presParOf" srcId="{59F66181-77C1-4B17-AD01-7916DE9FDBED}" destId="{7BA2A6DE-3189-4C06-9EC4-961883CD9B2C}" srcOrd="0" destOrd="0" presId="urn:microsoft.com/office/officeart/2005/8/layout/vList5"/>
    <dgm:cxn modelId="{2D4366F2-C1C8-4478-BB7B-E2D791146EBE}" type="presParOf" srcId="{59F66181-77C1-4B17-AD01-7916DE9FDBED}" destId="{24FB8BE1-FCB1-4A24-BBC7-49B0E60F8477}" srcOrd="1" destOrd="0" presId="urn:microsoft.com/office/officeart/2005/8/layout/vList5"/>
    <dgm:cxn modelId="{962C41AC-932D-4385-9CEB-28F3A9C7E8EA}" type="presParOf" srcId="{B5DBE300-DB21-41DB-87B4-7155DBA98CBA}" destId="{6382C451-AACD-4290-953C-92F9E7AFF5CD}" srcOrd="1" destOrd="0" presId="urn:microsoft.com/office/officeart/2005/8/layout/vList5"/>
    <dgm:cxn modelId="{4697865B-A8B8-4EC8-AEBB-4D52C5507599}" type="presParOf" srcId="{B5DBE300-DB21-41DB-87B4-7155DBA98CBA}" destId="{1B00CC3C-70DB-4C57-BFA0-07E850FDC4DF}" srcOrd="2" destOrd="0" presId="urn:microsoft.com/office/officeart/2005/8/layout/vList5"/>
    <dgm:cxn modelId="{4437D89E-AAA8-4A86-8287-26AC353069BA}" type="presParOf" srcId="{1B00CC3C-70DB-4C57-BFA0-07E850FDC4DF}" destId="{548F5C2C-B6E2-4177-8578-4D8D7E907B98}" srcOrd="0" destOrd="0" presId="urn:microsoft.com/office/officeart/2005/8/layout/vList5"/>
    <dgm:cxn modelId="{6D224E8C-0E92-424B-B7E5-041C60CC7FEA}" type="presParOf" srcId="{1B00CC3C-70DB-4C57-BFA0-07E850FDC4DF}" destId="{9B0AB2FA-0749-4E31-A3EB-3DB1BF007D78}" srcOrd="1" destOrd="0" presId="urn:microsoft.com/office/officeart/2005/8/layout/vList5"/>
    <dgm:cxn modelId="{47052C03-1997-4B0E-B353-3B4AA89F6E1B}" type="presParOf" srcId="{B5DBE300-DB21-41DB-87B4-7155DBA98CBA}" destId="{7CB0FD58-0050-483A-B57A-C5E3988F702C}" srcOrd="3" destOrd="0" presId="urn:microsoft.com/office/officeart/2005/8/layout/vList5"/>
    <dgm:cxn modelId="{22094D8F-72B0-4A27-9432-C6D5793C0992}" type="presParOf" srcId="{B5DBE300-DB21-41DB-87B4-7155DBA98CBA}" destId="{F4A6F8D9-E741-4A78-8486-4C787A4B9A9B}" srcOrd="4" destOrd="0" presId="urn:microsoft.com/office/officeart/2005/8/layout/vList5"/>
    <dgm:cxn modelId="{C77FB77F-35D6-4510-806F-030481AE0337}" type="presParOf" srcId="{F4A6F8D9-E741-4A78-8486-4C787A4B9A9B}" destId="{15E78724-9F05-42D6-8C8B-3512280865C2}" srcOrd="0" destOrd="0" presId="urn:microsoft.com/office/officeart/2005/8/layout/vList5"/>
    <dgm:cxn modelId="{3833DF73-F317-437E-8F3D-F3DC2E37E9CB}" type="presParOf" srcId="{F4A6F8D9-E741-4A78-8486-4C787A4B9A9B}" destId="{CA0263A6-2977-4F75-9FEA-07C62173F9DA}" srcOrd="1" destOrd="0" presId="urn:microsoft.com/office/officeart/2005/8/layout/vList5"/>
    <dgm:cxn modelId="{3449376E-7724-49D3-ACB5-130B6237C3A8}" type="presParOf" srcId="{B5DBE300-DB21-41DB-87B4-7155DBA98CBA}" destId="{A4DA3153-3668-4856-B9F1-9899141F6C34}" srcOrd="5" destOrd="0" presId="urn:microsoft.com/office/officeart/2005/8/layout/vList5"/>
    <dgm:cxn modelId="{B71654D9-C265-4765-89FB-6F20C354D38F}" type="presParOf" srcId="{B5DBE300-DB21-41DB-87B4-7155DBA98CBA}" destId="{22E5756C-44D7-4EA9-8FB5-9FB30ED9B368}" srcOrd="6" destOrd="0" presId="urn:microsoft.com/office/officeart/2005/8/layout/vList5"/>
    <dgm:cxn modelId="{E145E382-0049-402C-8F45-D77B275F7B59}" type="presParOf" srcId="{22E5756C-44D7-4EA9-8FB5-9FB30ED9B368}" destId="{5DCF1BE3-B135-41F3-8817-B34335F4FDA4}" srcOrd="0" destOrd="0" presId="urn:microsoft.com/office/officeart/2005/8/layout/vList5"/>
    <dgm:cxn modelId="{E122B9F8-F4F2-47AC-825A-2E70C5FC83E6}" type="presParOf" srcId="{22E5756C-44D7-4EA9-8FB5-9FB30ED9B368}" destId="{73E48455-AEE7-440F-8BBF-1C76CD19AB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139980-1A94-474D-A020-6C5025C9B51C}" type="doc">
      <dgm:prSet loTypeId="urn:microsoft.com/office/officeart/2005/8/layout/process4" loCatId="process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B2E9265D-7F47-44F3-8841-B13975C01433}">
      <dgm:prSet custT="1"/>
      <dgm:spPr/>
      <dgm:t>
        <a:bodyPr/>
        <a:lstStyle/>
        <a:p>
          <a:r>
            <a:rPr lang="fr-FR" sz="2000" b="0" i="0" baseline="0" dirty="0">
              <a:solidFill>
                <a:schemeClr val="bg1"/>
              </a:solidFill>
            </a:rPr>
            <a:t>Input : </a:t>
          </a:r>
          <a:r>
            <a:rPr lang="fr-FR" sz="2000" b="1" i="0" baseline="0" dirty="0">
              <a:solidFill>
                <a:schemeClr val="bg1"/>
              </a:solidFill>
            </a:rPr>
            <a:t>brief en langage naturel</a:t>
          </a:r>
          <a:endParaRPr lang="fr-FR" sz="2000" dirty="0">
            <a:solidFill>
              <a:schemeClr val="bg1"/>
            </a:solidFill>
          </a:endParaRPr>
        </a:p>
      </dgm:t>
    </dgm:pt>
    <dgm:pt modelId="{65144578-1C4A-4E8B-9BF6-563353B169F9}" type="parTrans" cxnId="{63E6E801-CC84-4F7C-BBA1-091EB6C8CCD9}">
      <dgm:prSet/>
      <dgm:spPr/>
      <dgm:t>
        <a:bodyPr/>
        <a:lstStyle/>
        <a:p>
          <a:endParaRPr lang="fr-FR"/>
        </a:p>
      </dgm:t>
    </dgm:pt>
    <dgm:pt modelId="{7F8A1949-7F31-49BB-B2B1-0971853886DE}" type="sibTrans" cxnId="{63E6E801-CC84-4F7C-BBA1-091EB6C8CCD9}">
      <dgm:prSet/>
      <dgm:spPr/>
      <dgm:t>
        <a:bodyPr/>
        <a:lstStyle/>
        <a:p>
          <a:endParaRPr lang="fr-FR"/>
        </a:p>
      </dgm:t>
    </dgm:pt>
    <dgm:pt modelId="{1C69D2BC-0020-41D9-A244-B12994DD0C8D}">
      <dgm:prSet/>
      <dgm:spPr/>
      <dgm:t>
        <a:bodyPr/>
        <a:lstStyle/>
        <a:p>
          <a:r>
            <a:rPr lang="fr-FR" b="0" i="0" baseline="0" dirty="0">
              <a:solidFill>
                <a:schemeClr val="bg1"/>
              </a:solidFill>
            </a:rPr>
            <a:t>Orchestration : </a:t>
          </a:r>
          <a:r>
            <a:rPr lang="fr-FR" b="1" i="0" baseline="0" dirty="0">
              <a:solidFill>
                <a:schemeClr val="bg1"/>
              </a:solidFill>
            </a:rPr>
            <a:t>WBS + estimations + risques</a:t>
          </a:r>
          <a:r>
            <a:rPr lang="fr-FR" b="0" i="0" baseline="0" dirty="0">
              <a:solidFill>
                <a:schemeClr val="bg1"/>
              </a:solidFill>
            </a:rPr>
            <a:t> → </a:t>
          </a:r>
          <a:r>
            <a:rPr lang="fr-FR" b="1" i="0" baseline="0" dirty="0">
              <a:solidFill>
                <a:schemeClr val="bg1"/>
              </a:solidFill>
            </a:rPr>
            <a:t>itérations</a:t>
          </a:r>
          <a:r>
            <a:rPr lang="fr-FR" b="0" i="0" baseline="0" dirty="0">
              <a:solidFill>
                <a:schemeClr val="bg1"/>
              </a:solidFill>
            </a:rPr>
            <a:t> (budget/ressources/calendrier)</a:t>
          </a:r>
          <a:endParaRPr lang="fr-FR" dirty="0">
            <a:solidFill>
              <a:schemeClr val="bg1"/>
            </a:solidFill>
          </a:endParaRPr>
        </a:p>
      </dgm:t>
    </dgm:pt>
    <dgm:pt modelId="{9CEDD29C-2676-4623-B639-D374089A7C92}" type="parTrans" cxnId="{F0A8F6B3-57EF-42FB-8FBD-B4B48A2F7EE5}">
      <dgm:prSet/>
      <dgm:spPr/>
      <dgm:t>
        <a:bodyPr/>
        <a:lstStyle/>
        <a:p>
          <a:endParaRPr lang="fr-FR"/>
        </a:p>
      </dgm:t>
    </dgm:pt>
    <dgm:pt modelId="{0E672345-8F38-4BD9-B740-24A373711B36}" type="sibTrans" cxnId="{F0A8F6B3-57EF-42FB-8FBD-B4B48A2F7EE5}">
      <dgm:prSet/>
      <dgm:spPr/>
      <dgm:t>
        <a:bodyPr/>
        <a:lstStyle/>
        <a:p>
          <a:endParaRPr lang="fr-FR"/>
        </a:p>
      </dgm:t>
    </dgm:pt>
    <dgm:pt modelId="{AD1C93B0-F659-4B56-A0E8-2CEBA10152E0}">
      <dgm:prSet/>
      <dgm:spPr/>
      <dgm:t>
        <a:bodyPr/>
        <a:lstStyle/>
        <a:p>
          <a:r>
            <a:rPr lang="fr-FR" b="0" i="0" baseline="0" dirty="0">
              <a:solidFill>
                <a:schemeClr val="bg1"/>
              </a:solidFill>
            </a:rPr>
            <a:t>Sorties : </a:t>
          </a:r>
          <a:r>
            <a:rPr lang="fr-FR" b="1" i="0" baseline="0" dirty="0">
              <a:solidFill>
                <a:schemeClr val="bg1"/>
              </a:solidFill>
            </a:rPr>
            <a:t>plan + risques + synthèse + export</a:t>
          </a:r>
          <a:r>
            <a:rPr lang="fr-FR" b="0" i="0" baseline="0" dirty="0">
              <a:solidFill>
                <a:schemeClr val="bg1"/>
              </a:solidFill>
            </a:rPr>
            <a:t> (</a:t>
          </a:r>
          <a:r>
            <a:rPr lang="fr-FR" b="0" i="0" baseline="0" dirty="0" err="1">
              <a:solidFill>
                <a:schemeClr val="bg1"/>
              </a:solidFill>
            </a:rPr>
            <a:t>Markdown</a:t>
          </a:r>
          <a:r>
            <a:rPr lang="fr-FR" b="0" i="0" baseline="0" dirty="0">
              <a:solidFill>
                <a:schemeClr val="bg1"/>
              </a:solidFill>
            </a:rPr>
            <a:t>/PDF)</a:t>
          </a:r>
          <a:endParaRPr lang="fr-FR" dirty="0">
            <a:solidFill>
              <a:schemeClr val="bg1"/>
            </a:solidFill>
          </a:endParaRPr>
        </a:p>
      </dgm:t>
    </dgm:pt>
    <dgm:pt modelId="{65FD2075-ED3C-4DCA-AD4D-CD0D40EF4513}" type="parTrans" cxnId="{03D98D19-A53D-432C-9D53-386DA4A8A173}">
      <dgm:prSet/>
      <dgm:spPr/>
      <dgm:t>
        <a:bodyPr/>
        <a:lstStyle/>
        <a:p>
          <a:endParaRPr lang="fr-FR"/>
        </a:p>
      </dgm:t>
    </dgm:pt>
    <dgm:pt modelId="{A3AB71E0-0BD9-447A-B9E9-8E23A80F4F0C}" type="sibTrans" cxnId="{03D98D19-A53D-432C-9D53-386DA4A8A173}">
      <dgm:prSet/>
      <dgm:spPr/>
      <dgm:t>
        <a:bodyPr/>
        <a:lstStyle/>
        <a:p>
          <a:endParaRPr lang="fr-FR"/>
        </a:p>
      </dgm:t>
    </dgm:pt>
    <dgm:pt modelId="{BFC3F3AF-5D4D-41C8-A29E-1A39F2138D71}">
      <dgm:prSet/>
      <dgm:spPr/>
      <dgm:t>
        <a:bodyPr/>
        <a:lstStyle/>
        <a:p>
          <a:r>
            <a:rPr lang="fr-FR" b="1" i="0" baseline="0" dirty="0">
              <a:solidFill>
                <a:schemeClr val="bg1"/>
              </a:solidFill>
            </a:rPr>
            <a:t>Lancements</a:t>
          </a:r>
          <a:r>
            <a:rPr lang="fr-FR" b="0" i="0" baseline="0" dirty="0">
              <a:solidFill>
                <a:schemeClr val="bg1"/>
              </a:solidFill>
            </a:rPr>
            <a:t> : UI Streamlit, </a:t>
          </a:r>
          <a:r>
            <a:rPr lang="fr-FR" b="0" i="0" baseline="0" dirty="0" err="1">
              <a:solidFill>
                <a:schemeClr val="bg1"/>
              </a:solidFill>
            </a:rPr>
            <a:t>dashboard</a:t>
          </a:r>
          <a:r>
            <a:rPr lang="fr-FR" b="0" i="0" baseline="0" dirty="0">
              <a:solidFill>
                <a:schemeClr val="bg1"/>
              </a:solidFill>
            </a:rPr>
            <a:t> </a:t>
          </a:r>
          <a:r>
            <a:rPr lang="fr-FR" b="0" i="0" baseline="0" dirty="0" err="1">
              <a:solidFill>
                <a:schemeClr val="bg1"/>
              </a:solidFill>
            </a:rPr>
            <a:t>analytics</a:t>
          </a:r>
          <a:r>
            <a:rPr lang="fr-FR" b="0" i="0" baseline="0" dirty="0">
              <a:solidFill>
                <a:schemeClr val="bg1"/>
              </a:solidFill>
            </a:rPr>
            <a:t>, </a:t>
          </a:r>
          <a:r>
            <a:rPr lang="fr-FR" b="1" i="0" baseline="0" dirty="0">
              <a:solidFill>
                <a:schemeClr val="bg1"/>
              </a:solidFill>
            </a:rPr>
            <a:t>CLI</a:t>
          </a:r>
          <a:r>
            <a:rPr lang="fr-FR" b="0" i="0" baseline="0" dirty="0">
              <a:solidFill>
                <a:schemeClr val="bg1"/>
              </a:solidFill>
            </a:rPr>
            <a:t>, </a:t>
          </a:r>
          <a:r>
            <a:rPr lang="fr-FR" b="1" i="0" baseline="0" dirty="0">
              <a:solidFill>
                <a:schemeClr val="bg1"/>
              </a:solidFill>
            </a:rPr>
            <a:t>API</a:t>
          </a:r>
          <a:r>
            <a:rPr lang="fr-FR" b="0" i="0" baseline="0" dirty="0">
              <a:solidFill>
                <a:schemeClr val="bg1"/>
              </a:solidFill>
            </a:rPr>
            <a:t> (/docs </a:t>
          </a:r>
          <a:r>
            <a:rPr lang="fr-FR" b="0" i="0" baseline="0" dirty="0" err="1">
              <a:solidFill>
                <a:schemeClr val="bg1"/>
              </a:solidFill>
            </a:rPr>
            <a:t>FastAPI</a:t>
          </a:r>
          <a:r>
            <a:rPr lang="fr-FR" b="0" i="0" baseline="0" dirty="0">
              <a:solidFill>
                <a:schemeClr val="bg1"/>
              </a:solidFill>
            </a:rPr>
            <a:t>)</a:t>
          </a:r>
          <a:endParaRPr lang="fr-FR" dirty="0">
            <a:solidFill>
              <a:schemeClr val="bg1"/>
            </a:solidFill>
          </a:endParaRPr>
        </a:p>
      </dgm:t>
    </dgm:pt>
    <dgm:pt modelId="{852B62A2-9F3A-4F37-99FB-563ED5DA5C72}" type="parTrans" cxnId="{27C2D86B-43F5-4063-A74A-8306138E14D2}">
      <dgm:prSet/>
      <dgm:spPr/>
      <dgm:t>
        <a:bodyPr/>
        <a:lstStyle/>
        <a:p>
          <a:endParaRPr lang="fr-FR"/>
        </a:p>
      </dgm:t>
    </dgm:pt>
    <dgm:pt modelId="{4727267B-E875-45BA-9228-7A7D689D6114}" type="sibTrans" cxnId="{27C2D86B-43F5-4063-A74A-8306138E14D2}">
      <dgm:prSet/>
      <dgm:spPr/>
      <dgm:t>
        <a:bodyPr/>
        <a:lstStyle/>
        <a:p>
          <a:endParaRPr lang="fr-FR"/>
        </a:p>
      </dgm:t>
    </dgm:pt>
    <dgm:pt modelId="{EB7FDBB9-258E-4301-A762-B23233DF4680}" type="pres">
      <dgm:prSet presAssocID="{3A139980-1A94-474D-A020-6C5025C9B51C}" presName="Name0" presStyleCnt="0">
        <dgm:presLayoutVars>
          <dgm:dir/>
          <dgm:animLvl val="lvl"/>
          <dgm:resizeHandles val="exact"/>
        </dgm:presLayoutVars>
      </dgm:prSet>
      <dgm:spPr/>
    </dgm:pt>
    <dgm:pt modelId="{7AE49AE5-49EF-4918-8929-7B0908D13208}" type="pres">
      <dgm:prSet presAssocID="{BFC3F3AF-5D4D-41C8-A29E-1A39F2138D71}" presName="boxAndChildren" presStyleCnt="0"/>
      <dgm:spPr/>
    </dgm:pt>
    <dgm:pt modelId="{0205156E-F1E2-4164-8E8B-74082F7E1C67}" type="pres">
      <dgm:prSet presAssocID="{BFC3F3AF-5D4D-41C8-A29E-1A39F2138D71}" presName="parentTextBox" presStyleLbl="node1" presStyleIdx="0" presStyleCnt="4"/>
      <dgm:spPr/>
    </dgm:pt>
    <dgm:pt modelId="{AFE0E348-16B8-4EF7-ADC1-0D5B6769B737}" type="pres">
      <dgm:prSet presAssocID="{A3AB71E0-0BD9-447A-B9E9-8E23A80F4F0C}" presName="sp" presStyleCnt="0"/>
      <dgm:spPr/>
    </dgm:pt>
    <dgm:pt modelId="{30D17569-D7B9-463A-8631-E7588C94E173}" type="pres">
      <dgm:prSet presAssocID="{AD1C93B0-F659-4B56-A0E8-2CEBA10152E0}" presName="arrowAndChildren" presStyleCnt="0"/>
      <dgm:spPr/>
    </dgm:pt>
    <dgm:pt modelId="{5AEE3011-1346-4966-AAB5-1487EBFB8AC2}" type="pres">
      <dgm:prSet presAssocID="{AD1C93B0-F659-4B56-A0E8-2CEBA10152E0}" presName="parentTextArrow" presStyleLbl="node1" presStyleIdx="1" presStyleCnt="4"/>
      <dgm:spPr/>
    </dgm:pt>
    <dgm:pt modelId="{985AC01A-BEA8-4763-AA6F-9FB1F1DFADA2}" type="pres">
      <dgm:prSet presAssocID="{0E672345-8F38-4BD9-B740-24A373711B36}" presName="sp" presStyleCnt="0"/>
      <dgm:spPr/>
    </dgm:pt>
    <dgm:pt modelId="{128D625A-75CB-4439-B2C8-523EEDCA6BA3}" type="pres">
      <dgm:prSet presAssocID="{1C69D2BC-0020-41D9-A244-B12994DD0C8D}" presName="arrowAndChildren" presStyleCnt="0"/>
      <dgm:spPr/>
    </dgm:pt>
    <dgm:pt modelId="{37D0E78E-FD46-4970-A7B3-AFE70EF1BF3E}" type="pres">
      <dgm:prSet presAssocID="{1C69D2BC-0020-41D9-A244-B12994DD0C8D}" presName="parentTextArrow" presStyleLbl="node1" presStyleIdx="2" presStyleCnt="4"/>
      <dgm:spPr/>
    </dgm:pt>
    <dgm:pt modelId="{A858A09B-A14C-40AF-A527-D0254D978DEF}" type="pres">
      <dgm:prSet presAssocID="{7F8A1949-7F31-49BB-B2B1-0971853886DE}" presName="sp" presStyleCnt="0"/>
      <dgm:spPr/>
    </dgm:pt>
    <dgm:pt modelId="{F46DF4BC-DDB1-4477-9BFF-3FD22153B0FB}" type="pres">
      <dgm:prSet presAssocID="{B2E9265D-7F47-44F3-8841-B13975C01433}" presName="arrowAndChildren" presStyleCnt="0"/>
      <dgm:spPr/>
    </dgm:pt>
    <dgm:pt modelId="{C1410D7F-A41E-4D8F-8434-A2B90B150ED3}" type="pres">
      <dgm:prSet presAssocID="{B2E9265D-7F47-44F3-8841-B13975C01433}" presName="parentTextArrow" presStyleLbl="node1" presStyleIdx="3" presStyleCnt="4" custLinFactNeighborX="2977" custLinFactNeighborY="-123"/>
      <dgm:spPr/>
    </dgm:pt>
  </dgm:ptLst>
  <dgm:cxnLst>
    <dgm:cxn modelId="{63E6E801-CC84-4F7C-BBA1-091EB6C8CCD9}" srcId="{3A139980-1A94-474D-A020-6C5025C9B51C}" destId="{B2E9265D-7F47-44F3-8841-B13975C01433}" srcOrd="0" destOrd="0" parTransId="{65144578-1C4A-4E8B-9BF6-563353B169F9}" sibTransId="{7F8A1949-7F31-49BB-B2B1-0971853886DE}"/>
    <dgm:cxn modelId="{03D98D19-A53D-432C-9D53-386DA4A8A173}" srcId="{3A139980-1A94-474D-A020-6C5025C9B51C}" destId="{AD1C93B0-F659-4B56-A0E8-2CEBA10152E0}" srcOrd="2" destOrd="0" parTransId="{65FD2075-ED3C-4DCA-AD4D-CD0D40EF4513}" sibTransId="{A3AB71E0-0BD9-447A-B9E9-8E23A80F4F0C}"/>
    <dgm:cxn modelId="{27C2D86B-43F5-4063-A74A-8306138E14D2}" srcId="{3A139980-1A94-474D-A020-6C5025C9B51C}" destId="{BFC3F3AF-5D4D-41C8-A29E-1A39F2138D71}" srcOrd="3" destOrd="0" parTransId="{852B62A2-9F3A-4F37-99FB-563ED5DA5C72}" sibTransId="{4727267B-E875-45BA-9228-7A7D689D6114}"/>
    <dgm:cxn modelId="{C5988989-2EA0-4637-B9A6-F6AB31A2518D}" type="presOf" srcId="{3A139980-1A94-474D-A020-6C5025C9B51C}" destId="{EB7FDBB9-258E-4301-A762-B23233DF4680}" srcOrd="0" destOrd="0" presId="urn:microsoft.com/office/officeart/2005/8/layout/process4"/>
    <dgm:cxn modelId="{9A47528A-028B-481C-8B98-48242C53B907}" type="presOf" srcId="{BFC3F3AF-5D4D-41C8-A29E-1A39F2138D71}" destId="{0205156E-F1E2-4164-8E8B-74082F7E1C67}" srcOrd="0" destOrd="0" presId="urn:microsoft.com/office/officeart/2005/8/layout/process4"/>
    <dgm:cxn modelId="{5B27D9AF-D5E5-4204-9248-4A8C3763BFD6}" type="presOf" srcId="{1C69D2BC-0020-41D9-A244-B12994DD0C8D}" destId="{37D0E78E-FD46-4970-A7B3-AFE70EF1BF3E}" srcOrd="0" destOrd="0" presId="urn:microsoft.com/office/officeart/2005/8/layout/process4"/>
    <dgm:cxn modelId="{F0A8F6B3-57EF-42FB-8FBD-B4B48A2F7EE5}" srcId="{3A139980-1A94-474D-A020-6C5025C9B51C}" destId="{1C69D2BC-0020-41D9-A244-B12994DD0C8D}" srcOrd="1" destOrd="0" parTransId="{9CEDD29C-2676-4623-B639-D374089A7C92}" sibTransId="{0E672345-8F38-4BD9-B740-24A373711B36}"/>
    <dgm:cxn modelId="{07CD2DC0-7088-40E4-A73E-8815A35BAFD4}" type="presOf" srcId="{AD1C93B0-F659-4B56-A0E8-2CEBA10152E0}" destId="{5AEE3011-1346-4966-AAB5-1487EBFB8AC2}" srcOrd="0" destOrd="0" presId="urn:microsoft.com/office/officeart/2005/8/layout/process4"/>
    <dgm:cxn modelId="{8390F3FF-6C64-4FAE-9B8C-D90C6FCC77BB}" type="presOf" srcId="{B2E9265D-7F47-44F3-8841-B13975C01433}" destId="{C1410D7F-A41E-4D8F-8434-A2B90B150ED3}" srcOrd="0" destOrd="0" presId="urn:microsoft.com/office/officeart/2005/8/layout/process4"/>
    <dgm:cxn modelId="{BC0222EA-C584-475F-8C09-16AF4BEEEE02}" type="presParOf" srcId="{EB7FDBB9-258E-4301-A762-B23233DF4680}" destId="{7AE49AE5-49EF-4918-8929-7B0908D13208}" srcOrd="0" destOrd="0" presId="urn:microsoft.com/office/officeart/2005/8/layout/process4"/>
    <dgm:cxn modelId="{447F7F63-1DCC-4C5D-925D-E17C1AB94822}" type="presParOf" srcId="{7AE49AE5-49EF-4918-8929-7B0908D13208}" destId="{0205156E-F1E2-4164-8E8B-74082F7E1C67}" srcOrd="0" destOrd="0" presId="urn:microsoft.com/office/officeart/2005/8/layout/process4"/>
    <dgm:cxn modelId="{FC1E67F5-5A12-49F7-8E08-7997C05E45A0}" type="presParOf" srcId="{EB7FDBB9-258E-4301-A762-B23233DF4680}" destId="{AFE0E348-16B8-4EF7-ADC1-0D5B6769B737}" srcOrd="1" destOrd="0" presId="urn:microsoft.com/office/officeart/2005/8/layout/process4"/>
    <dgm:cxn modelId="{0863B830-A652-4AF4-B27D-AA712F2B12FD}" type="presParOf" srcId="{EB7FDBB9-258E-4301-A762-B23233DF4680}" destId="{30D17569-D7B9-463A-8631-E7588C94E173}" srcOrd="2" destOrd="0" presId="urn:microsoft.com/office/officeart/2005/8/layout/process4"/>
    <dgm:cxn modelId="{12F6FB85-01F8-4DEC-BF69-D3767958C0FC}" type="presParOf" srcId="{30D17569-D7B9-463A-8631-E7588C94E173}" destId="{5AEE3011-1346-4966-AAB5-1487EBFB8AC2}" srcOrd="0" destOrd="0" presId="urn:microsoft.com/office/officeart/2005/8/layout/process4"/>
    <dgm:cxn modelId="{26EA5582-511E-4BBF-B769-9FBC00876B65}" type="presParOf" srcId="{EB7FDBB9-258E-4301-A762-B23233DF4680}" destId="{985AC01A-BEA8-4763-AA6F-9FB1F1DFADA2}" srcOrd="3" destOrd="0" presId="urn:microsoft.com/office/officeart/2005/8/layout/process4"/>
    <dgm:cxn modelId="{6BC31131-7FC9-490F-9AAE-97604CE43E47}" type="presParOf" srcId="{EB7FDBB9-258E-4301-A762-B23233DF4680}" destId="{128D625A-75CB-4439-B2C8-523EEDCA6BA3}" srcOrd="4" destOrd="0" presId="urn:microsoft.com/office/officeart/2005/8/layout/process4"/>
    <dgm:cxn modelId="{C3B9DAAD-2A9B-4F23-A765-F03054FD9C75}" type="presParOf" srcId="{128D625A-75CB-4439-B2C8-523EEDCA6BA3}" destId="{37D0E78E-FD46-4970-A7B3-AFE70EF1BF3E}" srcOrd="0" destOrd="0" presId="urn:microsoft.com/office/officeart/2005/8/layout/process4"/>
    <dgm:cxn modelId="{915F0C40-3A68-4517-A0CF-632CE14D52F1}" type="presParOf" srcId="{EB7FDBB9-258E-4301-A762-B23233DF4680}" destId="{A858A09B-A14C-40AF-A527-D0254D978DEF}" srcOrd="5" destOrd="0" presId="urn:microsoft.com/office/officeart/2005/8/layout/process4"/>
    <dgm:cxn modelId="{98190657-AA55-4BE4-9D74-CF6EF47ACC59}" type="presParOf" srcId="{EB7FDBB9-258E-4301-A762-B23233DF4680}" destId="{F46DF4BC-DDB1-4477-9BFF-3FD22153B0FB}" srcOrd="6" destOrd="0" presId="urn:microsoft.com/office/officeart/2005/8/layout/process4"/>
    <dgm:cxn modelId="{B607F162-7BCC-4BC6-9EEF-74F689677FBB}" type="presParOf" srcId="{F46DF4BC-DDB1-4477-9BFF-3FD22153B0FB}" destId="{C1410D7F-A41E-4D8F-8434-A2B90B150ED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55184E-360B-4647-AAB8-541FC17CE1E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095B4E5-A9CA-4DC1-80F5-B39B5E645ECC}">
      <dgm:prSet custT="1"/>
      <dgm:spPr/>
      <dgm:t>
        <a:bodyPr/>
        <a:lstStyle/>
        <a:p>
          <a:r>
            <a:rPr lang="fr-FR" sz="2400" b="1" i="0" baseline="0" dirty="0">
              <a:solidFill>
                <a:schemeClr val="bg1"/>
              </a:solidFill>
            </a:rPr>
            <a:t>Limites &amp; garde-fous</a:t>
          </a:r>
          <a:endParaRPr lang="fr-FR" sz="2400" dirty="0">
            <a:solidFill>
              <a:schemeClr val="bg1"/>
            </a:solidFill>
          </a:endParaRPr>
        </a:p>
      </dgm:t>
    </dgm:pt>
    <dgm:pt modelId="{16884A4E-63BC-47AD-9CC4-7C57F7F1CF35}" type="parTrans" cxnId="{8D20FD8D-153F-459D-BE48-A106162C09E1}">
      <dgm:prSet/>
      <dgm:spPr/>
      <dgm:t>
        <a:bodyPr/>
        <a:lstStyle/>
        <a:p>
          <a:endParaRPr lang="fr-FR"/>
        </a:p>
      </dgm:t>
    </dgm:pt>
    <dgm:pt modelId="{B50AE570-BCD1-4873-B04B-6A22D46B005E}" type="sibTrans" cxnId="{8D20FD8D-153F-459D-BE48-A106162C09E1}">
      <dgm:prSet/>
      <dgm:spPr/>
      <dgm:t>
        <a:bodyPr/>
        <a:lstStyle/>
        <a:p>
          <a:endParaRPr lang="fr-FR"/>
        </a:p>
      </dgm:t>
    </dgm:pt>
    <dgm:pt modelId="{74FF0AC2-2698-4F53-8399-6319A74BE625}">
      <dgm:prSet custT="1"/>
      <dgm:spPr/>
      <dgm:t>
        <a:bodyPr/>
        <a:lstStyle/>
        <a:p>
          <a:r>
            <a:rPr lang="fr-FR" sz="1600" b="0" i="0" baseline="0" dirty="0">
              <a:solidFill>
                <a:schemeClr val="bg1"/>
              </a:solidFill>
            </a:rPr>
            <a:t>Variabilité LLM → </a:t>
          </a:r>
          <a:r>
            <a:rPr lang="fr-FR" sz="1600" b="1" i="0" baseline="0" dirty="0">
              <a:solidFill>
                <a:schemeClr val="bg1"/>
              </a:solidFill>
            </a:rPr>
            <a:t>pré-prompts</a:t>
          </a:r>
          <a:r>
            <a:rPr lang="fr-FR" sz="1600" b="0" i="0" baseline="0" dirty="0">
              <a:solidFill>
                <a:schemeClr val="bg1"/>
              </a:solidFill>
            </a:rPr>
            <a:t>, </a:t>
          </a:r>
          <a:r>
            <a:rPr lang="fr-FR" sz="1600" b="1" i="0" baseline="0" dirty="0" err="1">
              <a:solidFill>
                <a:schemeClr val="bg1"/>
              </a:solidFill>
            </a:rPr>
            <a:t>seeds</a:t>
          </a:r>
          <a:r>
            <a:rPr lang="fr-FR" sz="1600" b="0" i="0" baseline="0" dirty="0">
              <a:solidFill>
                <a:schemeClr val="bg1"/>
              </a:solidFill>
            </a:rPr>
            <a:t>, </a:t>
          </a:r>
          <a:r>
            <a:rPr lang="fr-FR" sz="1600" b="1" i="0" baseline="0" dirty="0">
              <a:solidFill>
                <a:schemeClr val="bg1"/>
              </a:solidFill>
            </a:rPr>
            <a:t>validation centrale</a:t>
          </a:r>
          <a:endParaRPr lang="fr-FR" sz="1600" dirty="0">
            <a:solidFill>
              <a:schemeClr val="bg1"/>
            </a:solidFill>
          </a:endParaRPr>
        </a:p>
      </dgm:t>
    </dgm:pt>
    <dgm:pt modelId="{8315B19A-C990-45B4-AE15-67733E5B4561}" type="parTrans" cxnId="{5FAA7106-E7A3-482E-BC93-7F66D90B7965}">
      <dgm:prSet/>
      <dgm:spPr/>
      <dgm:t>
        <a:bodyPr/>
        <a:lstStyle/>
        <a:p>
          <a:endParaRPr lang="fr-FR"/>
        </a:p>
      </dgm:t>
    </dgm:pt>
    <dgm:pt modelId="{C07F9754-6DBC-4EE3-8826-56D3CAD321F1}" type="sibTrans" cxnId="{5FAA7106-E7A3-482E-BC93-7F66D90B7965}">
      <dgm:prSet/>
      <dgm:spPr/>
      <dgm:t>
        <a:bodyPr/>
        <a:lstStyle/>
        <a:p>
          <a:endParaRPr lang="fr-FR"/>
        </a:p>
      </dgm:t>
    </dgm:pt>
    <dgm:pt modelId="{745BB470-F6E0-4C7F-B02E-82549E104C7E}">
      <dgm:prSet custT="1"/>
      <dgm:spPr/>
      <dgm:t>
        <a:bodyPr/>
        <a:lstStyle/>
        <a:p>
          <a:r>
            <a:rPr lang="fr-FR" sz="1600" b="0" i="0" baseline="0" dirty="0">
              <a:solidFill>
                <a:schemeClr val="bg1"/>
              </a:solidFill>
            </a:rPr>
            <a:t>Contraintes </a:t>
          </a:r>
          <a:r>
            <a:rPr lang="fr-FR" sz="1600" b="1" i="0" baseline="0" dirty="0">
              <a:solidFill>
                <a:schemeClr val="bg1"/>
              </a:solidFill>
            </a:rPr>
            <a:t>VRAM/latence</a:t>
          </a:r>
          <a:r>
            <a:rPr lang="fr-FR" sz="1600" b="0" i="0" baseline="0" dirty="0">
              <a:solidFill>
                <a:schemeClr val="bg1"/>
              </a:solidFill>
            </a:rPr>
            <a:t> → modèles </a:t>
          </a:r>
          <a:r>
            <a:rPr lang="fr-FR" sz="1600" b="1" i="0" baseline="0" dirty="0">
              <a:solidFill>
                <a:schemeClr val="bg1"/>
              </a:solidFill>
            </a:rPr>
            <a:t>compacts</a:t>
          </a:r>
          <a:r>
            <a:rPr lang="fr-FR" sz="1600" b="0" i="0" baseline="0" dirty="0">
              <a:solidFill>
                <a:schemeClr val="bg1"/>
              </a:solidFill>
            </a:rPr>
            <a:t>, </a:t>
          </a:r>
          <a:r>
            <a:rPr lang="fr-FR" sz="1600" b="1" i="0" baseline="0" dirty="0">
              <a:solidFill>
                <a:schemeClr val="bg1"/>
              </a:solidFill>
            </a:rPr>
            <a:t>fp16</a:t>
          </a:r>
          <a:r>
            <a:rPr lang="fr-FR" sz="1600" b="0" i="0" baseline="0" dirty="0">
              <a:solidFill>
                <a:schemeClr val="bg1"/>
              </a:solidFill>
            </a:rPr>
            <a:t>, </a:t>
          </a:r>
          <a:r>
            <a:rPr lang="fr-FR" sz="1600" b="1" i="0" baseline="0" dirty="0">
              <a:solidFill>
                <a:schemeClr val="bg1"/>
              </a:solidFill>
            </a:rPr>
            <a:t>cache/</a:t>
          </a:r>
          <a:r>
            <a:rPr lang="fr-FR" sz="1600" b="1" i="0" baseline="0" dirty="0" err="1">
              <a:solidFill>
                <a:schemeClr val="bg1"/>
              </a:solidFill>
            </a:rPr>
            <a:t>batching</a:t>
          </a:r>
          <a:endParaRPr lang="fr-FR" sz="1600" dirty="0">
            <a:solidFill>
              <a:schemeClr val="bg1"/>
            </a:solidFill>
          </a:endParaRPr>
        </a:p>
      </dgm:t>
    </dgm:pt>
    <dgm:pt modelId="{44C996E5-5A53-4E9B-B642-32EAFC994797}" type="parTrans" cxnId="{75FAB138-ED12-4ED6-B161-9912F1EC5219}">
      <dgm:prSet/>
      <dgm:spPr/>
      <dgm:t>
        <a:bodyPr/>
        <a:lstStyle/>
        <a:p>
          <a:endParaRPr lang="fr-FR"/>
        </a:p>
      </dgm:t>
    </dgm:pt>
    <dgm:pt modelId="{C04A67EA-52B8-4694-9717-89C2796F4D40}" type="sibTrans" cxnId="{75FAB138-ED12-4ED6-B161-9912F1EC5219}">
      <dgm:prSet/>
      <dgm:spPr/>
      <dgm:t>
        <a:bodyPr/>
        <a:lstStyle/>
        <a:p>
          <a:endParaRPr lang="fr-FR"/>
        </a:p>
      </dgm:t>
    </dgm:pt>
    <dgm:pt modelId="{4F9097CC-FDAC-4DF0-A366-98EC2443DA32}">
      <dgm:prSet custT="1"/>
      <dgm:spPr/>
      <dgm:t>
        <a:bodyPr/>
        <a:lstStyle/>
        <a:p>
          <a:r>
            <a:rPr lang="fr-FR" sz="1600" b="0" i="0" baseline="0" dirty="0">
              <a:solidFill>
                <a:schemeClr val="bg1"/>
              </a:solidFill>
            </a:rPr>
            <a:t>Hallucinations/format → </a:t>
          </a:r>
          <a:r>
            <a:rPr lang="fr-FR" sz="1600" b="1" i="0" baseline="0" dirty="0">
              <a:solidFill>
                <a:schemeClr val="bg1"/>
              </a:solidFill>
            </a:rPr>
            <a:t>schémas stricts</a:t>
          </a:r>
          <a:r>
            <a:rPr lang="fr-FR" sz="1600" b="0" i="0" baseline="0" dirty="0">
              <a:solidFill>
                <a:schemeClr val="bg1"/>
              </a:solidFill>
            </a:rPr>
            <a:t>, contrôles de </a:t>
          </a:r>
          <a:r>
            <a:rPr lang="fr-FR" sz="1600" b="1" i="0" baseline="0" dirty="0">
              <a:solidFill>
                <a:schemeClr val="bg1"/>
              </a:solidFill>
            </a:rPr>
            <a:t>complétude</a:t>
          </a:r>
          <a:endParaRPr lang="fr-FR" sz="1600" dirty="0">
            <a:solidFill>
              <a:schemeClr val="bg1"/>
            </a:solidFill>
          </a:endParaRPr>
        </a:p>
      </dgm:t>
    </dgm:pt>
    <dgm:pt modelId="{61D538D2-09F1-4D48-9C8D-F3AE2271AC99}" type="parTrans" cxnId="{766D02E1-1737-47FC-A6A5-879B0E4298C7}">
      <dgm:prSet/>
      <dgm:spPr/>
      <dgm:t>
        <a:bodyPr/>
        <a:lstStyle/>
        <a:p>
          <a:endParaRPr lang="fr-FR"/>
        </a:p>
      </dgm:t>
    </dgm:pt>
    <dgm:pt modelId="{1BF79833-CDD7-46BD-B8B6-621B89FAB9DD}" type="sibTrans" cxnId="{766D02E1-1737-47FC-A6A5-879B0E4298C7}">
      <dgm:prSet/>
      <dgm:spPr/>
      <dgm:t>
        <a:bodyPr/>
        <a:lstStyle/>
        <a:p>
          <a:endParaRPr lang="fr-FR"/>
        </a:p>
      </dgm:t>
    </dgm:pt>
    <dgm:pt modelId="{D95BB60A-BF56-4F36-9D88-32333191C070}">
      <dgm:prSet custT="1"/>
      <dgm:spPr/>
      <dgm:t>
        <a:bodyPr/>
        <a:lstStyle/>
        <a:p>
          <a:r>
            <a:rPr lang="fr-FR" sz="2400" b="1" i="0" baseline="0" dirty="0">
              <a:solidFill>
                <a:schemeClr val="bg1"/>
              </a:solidFill>
            </a:rPr>
            <a:t>Badges qualité</a:t>
          </a:r>
          <a:endParaRPr lang="fr-FR" sz="2400" dirty="0">
            <a:solidFill>
              <a:schemeClr val="bg1"/>
            </a:solidFill>
          </a:endParaRPr>
        </a:p>
      </dgm:t>
    </dgm:pt>
    <dgm:pt modelId="{FAF9EB6D-26EE-464D-815B-A7EA596C7C38}" type="parTrans" cxnId="{F89E0746-5460-4FF0-94DB-2E099B8FE35A}">
      <dgm:prSet/>
      <dgm:spPr/>
      <dgm:t>
        <a:bodyPr/>
        <a:lstStyle/>
        <a:p>
          <a:endParaRPr lang="fr-FR"/>
        </a:p>
      </dgm:t>
    </dgm:pt>
    <dgm:pt modelId="{3983D1D7-B543-4370-9D6B-A522D24C3F41}" type="sibTrans" cxnId="{F89E0746-5460-4FF0-94DB-2E099B8FE35A}">
      <dgm:prSet/>
      <dgm:spPr/>
      <dgm:t>
        <a:bodyPr/>
        <a:lstStyle/>
        <a:p>
          <a:endParaRPr lang="fr-FR"/>
        </a:p>
      </dgm:t>
    </dgm:pt>
    <dgm:pt modelId="{846E1FF2-0C61-43B6-B50B-735F3B420F3C}">
      <dgm:prSet custT="1"/>
      <dgm:spPr/>
      <dgm:t>
        <a:bodyPr/>
        <a:lstStyle/>
        <a:p>
          <a:r>
            <a:rPr lang="fr-FR" sz="1600" b="1" i="0" baseline="0" dirty="0">
              <a:solidFill>
                <a:schemeClr val="bg1"/>
              </a:solidFill>
            </a:rPr>
            <a:t>Tests</a:t>
          </a:r>
          <a:r>
            <a:rPr lang="fr-FR" sz="1600" b="0" i="0" baseline="0" dirty="0">
              <a:solidFill>
                <a:schemeClr val="bg1"/>
              </a:solidFill>
            </a:rPr>
            <a:t> unitaires/ML 75% /E2E à implanter | </a:t>
          </a:r>
          <a:r>
            <a:rPr lang="fr-FR" sz="1600" b="1" i="0" baseline="0" dirty="0" err="1">
              <a:solidFill>
                <a:schemeClr val="bg1"/>
              </a:solidFill>
            </a:rPr>
            <a:t>Coverage</a:t>
          </a:r>
          <a:r>
            <a:rPr lang="fr-FR" sz="1600" b="0" i="0" baseline="0" dirty="0">
              <a:solidFill>
                <a:schemeClr val="bg1"/>
              </a:solidFill>
            </a:rPr>
            <a:t> </a:t>
          </a:r>
          <a:r>
            <a:rPr lang="fr-FR" sz="1600" b="1" i="0" baseline="0" dirty="0">
              <a:solidFill>
                <a:srgbClr val="FF0000"/>
              </a:solidFill>
            </a:rPr>
            <a:t>~2 % </a:t>
          </a:r>
          <a:r>
            <a:rPr lang="fr-FR" sz="1600" b="0" i="0" baseline="0" dirty="0">
              <a:solidFill>
                <a:schemeClr val="bg1"/>
              </a:solidFill>
            </a:rPr>
            <a:t>✓</a:t>
          </a:r>
          <a:endParaRPr lang="fr-FR" sz="1600" dirty="0">
            <a:solidFill>
              <a:schemeClr val="bg1"/>
            </a:solidFill>
          </a:endParaRPr>
        </a:p>
      </dgm:t>
    </dgm:pt>
    <dgm:pt modelId="{D62E868D-8483-40A9-A473-F22F7C8E9E32}" type="parTrans" cxnId="{D4E071DD-C310-44E6-A714-12EF2668F166}">
      <dgm:prSet/>
      <dgm:spPr/>
      <dgm:t>
        <a:bodyPr/>
        <a:lstStyle/>
        <a:p>
          <a:endParaRPr lang="fr-FR"/>
        </a:p>
      </dgm:t>
    </dgm:pt>
    <dgm:pt modelId="{05626075-2774-44CB-86B2-557644D3F803}" type="sibTrans" cxnId="{D4E071DD-C310-44E6-A714-12EF2668F166}">
      <dgm:prSet/>
      <dgm:spPr/>
      <dgm:t>
        <a:bodyPr/>
        <a:lstStyle/>
        <a:p>
          <a:endParaRPr lang="fr-FR"/>
        </a:p>
      </dgm:t>
    </dgm:pt>
    <dgm:pt modelId="{8DAABDC9-1E1F-44E6-B5C7-CB5123B22338}">
      <dgm:prSet custT="1"/>
      <dgm:spPr/>
      <dgm:t>
        <a:bodyPr/>
        <a:lstStyle/>
        <a:p>
          <a:r>
            <a:rPr lang="fr-FR" sz="1600" b="1" i="0" baseline="0" dirty="0">
              <a:solidFill>
                <a:schemeClr val="bg1"/>
              </a:solidFill>
            </a:rPr>
            <a:t>A faire: Ruff/Black/</a:t>
          </a:r>
          <a:r>
            <a:rPr lang="fr-FR" sz="1600" b="1" i="0" baseline="0" dirty="0" err="1">
              <a:solidFill>
                <a:schemeClr val="bg1"/>
              </a:solidFill>
            </a:rPr>
            <a:t>MyPy</a:t>
          </a:r>
          <a:r>
            <a:rPr lang="fr-FR" sz="1600" b="0" i="0" baseline="0" dirty="0">
              <a:solidFill>
                <a:schemeClr val="bg1"/>
              </a:solidFill>
            </a:rPr>
            <a:t>  | </a:t>
          </a:r>
          <a:r>
            <a:rPr lang="fr-FR" sz="1600" b="1" i="0" baseline="0" dirty="0">
              <a:solidFill>
                <a:schemeClr val="bg1"/>
              </a:solidFill>
            </a:rPr>
            <a:t>CI</a:t>
          </a:r>
          <a:r>
            <a:rPr lang="fr-FR" sz="1600" b="0" i="0" baseline="0" dirty="0">
              <a:solidFill>
                <a:schemeClr val="bg1"/>
              </a:solidFill>
            </a:rPr>
            <a:t> (</a:t>
          </a:r>
          <a:r>
            <a:rPr lang="fr-FR" sz="1600" b="0" i="0" baseline="0" dirty="0" err="1">
              <a:solidFill>
                <a:schemeClr val="bg1"/>
              </a:solidFill>
            </a:rPr>
            <a:t>lint</a:t>
          </a:r>
          <a:r>
            <a:rPr lang="fr-FR" sz="1600" b="0" i="0" baseline="0" dirty="0">
              <a:solidFill>
                <a:schemeClr val="bg1"/>
              </a:solidFill>
            </a:rPr>
            <a:t> + tests)  | </a:t>
          </a:r>
          <a:r>
            <a:rPr lang="fr-FR" sz="1600" b="1" i="0" baseline="0" dirty="0">
              <a:solidFill>
                <a:schemeClr val="bg1"/>
              </a:solidFill>
            </a:rPr>
            <a:t>Docs</a:t>
          </a:r>
          <a:r>
            <a:rPr lang="fr-FR" sz="1600" b="0" i="0" baseline="0" dirty="0">
              <a:solidFill>
                <a:schemeClr val="bg1"/>
              </a:solidFill>
            </a:rPr>
            <a:t> prêt ✓</a:t>
          </a:r>
          <a:endParaRPr lang="fr-FR" sz="1600" dirty="0">
            <a:solidFill>
              <a:schemeClr val="bg1"/>
            </a:solidFill>
          </a:endParaRPr>
        </a:p>
      </dgm:t>
    </dgm:pt>
    <dgm:pt modelId="{F7891FAC-4538-4C8D-AB77-807B49B39344}" type="parTrans" cxnId="{DFA818F9-7999-413B-8445-CEAEEEC8D250}">
      <dgm:prSet/>
      <dgm:spPr/>
      <dgm:t>
        <a:bodyPr/>
        <a:lstStyle/>
        <a:p>
          <a:endParaRPr lang="fr-FR"/>
        </a:p>
      </dgm:t>
    </dgm:pt>
    <dgm:pt modelId="{7298DDDA-AB1A-47A5-9814-3279993A7343}" type="sibTrans" cxnId="{DFA818F9-7999-413B-8445-CEAEEEC8D250}">
      <dgm:prSet/>
      <dgm:spPr/>
      <dgm:t>
        <a:bodyPr/>
        <a:lstStyle/>
        <a:p>
          <a:endParaRPr lang="fr-FR"/>
        </a:p>
      </dgm:t>
    </dgm:pt>
    <dgm:pt modelId="{19998C73-EC30-4631-97D0-F50CE2E87A03}" type="pres">
      <dgm:prSet presAssocID="{7655184E-360B-4647-AAB8-541FC17CE1EF}" presName="Name0" presStyleCnt="0">
        <dgm:presLayoutVars>
          <dgm:dir/>
          <dgm:resizeHandles val="exact"/>
        </dgm:presLayoutVars>
      </dgm:prSet>
      <dgm:spPr/>
    </dgm:pt>
    <dgm:pt modelId="{37CCD244-9455-4643-95A2-42AB10A308F1}" type="pres">
      <dgm:prSet presAssocID="{7655184E-360B-4647-AAB8-541FC17CE1EF}" presName="fgShape" presStyleLbl="fgShp" presStyleIdx="0" presStyleCnt="1"/>
      <dgm:spPr/>
    </dgm:pt>
    <dgm:pt modelId="{D7E0B55F-CF87-4368-8498-6A7D67A069AB}" type="pres">
      <dgm:prSet presAssocID="{7655184E-360B-4647-AAB8-541FC17CE1EF}" presName="linComp" presStyleCnt="0"/>
      <dgm:spPr/>
    </dgm:pt>
    <dgm:pt modelId="{29B41AFB-D8B8-43B7-8249-475D0C339248}" type="pres">
      <dgm:prSet presAssocID="{F095B4E5-A9CA-4DC1-80F5-B39B5E645ECC}" presName="compNode" presStyleCnt="0"/>
      <dgm:spPr/>
    </dgm:pt>
    <dgm:pt modelId="{9D639A60-7EC9-43FE-803B-ACD9158D3448}" type="pres">
      <dgm:prSet presAssocID="{F095B4E5-A9CA-4DC1-80F5-B39B5E645ECC}" presName="bkgdShape" presStyleLbl="node1" presStyleIdx="0" presStyleCnt="7"/>
      <dgm:spPr/>
    </dgm:pt>
    <dgm:pt modelId="{9A3FE79A-6397-40BB-A898-5EDC627E65EC}" type="pres">
      <dgm:prSet presAssocID="{F095B4E5-A9CA-4DC1-80F5-B39B5E645ECC}" presName="nodeTx" presStyleLbl="node1" presStyleIdx="0" presStyleCnt="7">
        <dgm:presLayoutVars>
          <dgm:bulletEnabled val="1"/>
        </dgm:presLayoutVars>
      </dgm:prSet>
      <dgm:spPr/>
    </dgm:pt>
    <dgm:pt modelId="{FD55C81B-3682-4330-A32A-B9B8F2605BF6}" type="pres">
      <dgm:prSet presAssocID="{F095B4E5-A9CA-4DC1-80F5-B39B5E645ECC}" presName="invisiNode" presStyleLbl="node1" presStyleIdx="0" presStyleCnt="7"/>
      <dgm:spPr/>
    </dgm:pt>
    <dgm:pt modelId="{FC777B84-E74F-4521-8553-87680C976B5E}" type="pres">
      <dgm:prSet presAssocID="{F095B4E5-A9CA-4DC1-80F5-B39B5E645ECC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33F22277-90EB-4B32-BCDB-6F2D47033515}" type="pres">
      <dgm:prSet presAssocID="{B50AE570-BCD1-4873-B04B-6A22D46B005E}" presName="sibTrans" presStyleLbl="sibTrans2D1" presStyleIdx="0" presStyleCnt="0"/>
      <dgm:spPr/>
    </dgm:pt>
    <dgm:pt modelId="{C968A231-8C1C-4EB4-930F-953381C46690}" type="pres">
      <dgm:prSet presAssocID="{74FF0AC2-2698-4F53-8399-6319A74BE625}" presName="compNode" presStyleCnt="0"/>
      <dgm:spPr/>
    </dgm:pt>
    <dgm:pt modelId="{71D82D7A-589E-43AE-B112-A1A36E2101CF}" type="pres">
      <dgm:prSet presAssocID="{74FF0AC2-2698-4F53-8399-6319A74BE625}" presName="bkgdShape" presStyleLbl="node1" presStyleIdx="1" presStyleCnt="7"/>
      <dgm:spPr/>
    </dgm:pt>
    <dgm:pt modelId="{2574F8D2-B862-4F7D-8B03-8ED05BB590A5}" type="pres">
      <dgm:prSet presAssocID="{74FF0AC2-2698-4F53-8399-6319A74BE625}" presName="nodeTx" presStyleLbl="node1" presStyleIdx="1" presStyleCnt="7">
        <dgm:presLayoutVars>
          <dgm:bulletEnabled val="1"/>
        </dgm:presLayoutVars>
      </dgm:prSet>
      <dgm:spPr/>
    </dgm:pt>
    <dgm:pt modelId="{EDD5FD6B-7887-42F5-AEA8-45F850ABC0CF}" type="pres">
      <dgm:prSet presAssocID="{74FF0AC2-2698-4F53-8399-6319A74BE625}" presName="invisiNode" presStyleLbl="node1" presStyleIdx="1" presStyleCnt="7"/>
      <dgm:spPr/>
    </dgm:pt>
    <dgm:pt modelId="{B21792CB-ACC6-4230-B542-6F813FF08F99}" type="pres">
      <dgm:prSet presAssocID="{74FF0AC2-2698-4F53-8399-6319A74BE625}" presName="imagNod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1D608972-35CF-40C8-934E-7B4D17D692BA}" type="pres">
      <dgm:prSet presAssocID="{C07F9754-6DBC-4EE3-8826-56D3CAD321F1}" presName="sibTrans" presStyleLbl="sibTrans2D1" presStyleIdx="0" presStyleCnt="0"/>
      <dgm:spPr/>
    </dgm:pt>
    <dgm:pt modelId="{55C9D311-BF3F-441A-8DA4-76157282BE11}" type="pres">
      <dgm:prSet presAssocID="{745BB470-F6E0-4C7F-B02E-82549E104C7E}" presName="compNode" presStyleCnt="0"/>
      <dgm:spPr/>
    </dgm:pt>
    <dgm:pt modelId="{EA106549-004D-4500-97FA-0B918956A5CF}" type="pres">
      <dgm:prSet presAssocID="{745BB470-F6E0-4C7F-B02E-82549E104C7E}" presName="bkgdShape" presStyleLbl="node1" presStyleIdx="2" presStyleCnt="7"/>
      <dgm:spPr/>
    </dgm:pt>
    <dgm:pt modelId="{7EE78598-6E5B-4560-BF93-02C4F56C94C7}" type="pres">
      <dgm:prSet presAssocID="{745BB470-F6E0-4C7F-B02E-82549E104C7E}" presName="nodeTx" presStyleLbl="node1" presStyleIdx="2" presStyleCnt="7">
        <dgm:presLayoutVars>
          <dgm:bulletEnabled val="1"/>
        </dgm:presLayoutVars>
      </dgm:prSet>
      <dgm:spPr/>
    </dgm:pt>
    <dgm:pt modelId="{C4EF3961-EC7D-4D7A-A0FA-112ADDF95D21}" type="pres">
      <dgm:prSet presAssocID="{745BB470-F6E0-4C7F-B02E-82549E104C7E}" presName="invisiNode" presStyleLbl="node1" presStyleIdx="2" presStyleCnt="7"/>
      <dgm:spPr/>
    </dgm:pt>
    <dgm:pt modelId="{1F4ED496-C876-47AD-8207-CBDC833DCB54}" type="pres">
      <dgm:prSet presAssocID="{745BB470-F6E0-4C7F-B02E-82549E104C7E}" presName="imagNode" presStyleLbl="fgImgPlace1" presStyleIdx="2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D347EE2-2988-4DE4-B0F7-3B2D83DE07D4}" type="pres">
      <dgm:prSet presAssocID="{C04A67EA-52B8-4694-9717-89C2796F4D40}" presName="sibTrans" presStyleLbl="sibTrans2D1" presStyleIdx="0" presStyleCnt="0"/>
      <dgm:spPr/>
    </dgm:pt>
    <dgm:pt modelId="{BE88378F-5E7C-44F5-8127-029EC78AA901}" type="pres">
      <dgm:prSet presAssocID="{4F9097CC-FDAC-4DF0-A366-98EC2443DA32}" presName="compNode" presStyleCnt="0"/>
      <dgm:spPr/>
    </dgm:pt>
    <dgm:pt modelId="{BA67A4D2-DCFA-491A-B37B-34CAE4FC244F}" type="pres">
      <dgm:prSet presAssocID="{4F9097CC-FDAC-4DF0-A366-98EC2443DA32}" presName="bkgdShape" presStyleLbl="node1" presStyleIdx="3" presStyleCnt="7"/>
      <dgm:spPr/>
    </dgm:pt>
    <dgm:pt modelId="{18462680-91B0-42D8-8451-74609C5AD5FE}" type="pres">
      <dgm:prSet presAssocID="{4F9097CC-FDAC-4DF0-A366-98EC2443DA32}" presName="nodeTx" presStyleLbl="node1" presStyleIdx="3" presStyleCnt="7">
        <dgm:presLayoutVars>
          <dgm:bulletEnabled val="1"/>
        </dgm:presLayoutVars>
      </dgm:prSet>
      <dgm:spPr/>
    </dgm:pt>
    <dgm:pt modelId="{33C04D0D-5E99-410D-B324-10BAEDC8ED71}" type="pres">
      <dgm:prSet presAssocID="{4F9097CC-FDAC-4DF0-A366-98EC2443DA32}" presName="invisiNode" presStyleLbl="node1" presStyleIdx="3" presStyleCnt="7"/>
      <dgm:spPr/>
    </dgm:pt>
    <dgm:pt modelId="{E8D256C6-307D-4925-B219-10DB2210CE98}" type="pres">
      <dgm:prSet presAssocID="{4F9097CC-FDAC-4DF0-A366-98EC2443DA32}" presName="imagNode" presStyleLbl="fgImgPlace1" presStyleIdx="3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</dgm:spPr>
    </dgm:pt>
    <dgm:pt modelId="{1BC2B7CC-0935-47EA-9876-14F3630FDF0A}" type="pres">
      <dgm:prSet presAssocID="{1BF79833-CDD7-46BD-B8B6-621B89FAB9DD}" presName="sibTrans" presStyleLbl="sibTrans2D1" presStyleIdx="0" presStyleCnt="0"/>
      <dgm:spPr/>
    </dgm:pt>
    <dgm:pt modelId="{AA560F0E-4B25-492F-8C65-E9EAFC8C3788}" type="pres">
      <dgm:prSet presAssocID="{D95BB60A-BF56-4F36-9D88-32333191C070}" presName="compNode" presStyleCnt="0"/>
      <dgm:spPr/>
    </dgm:pt>
    <dgm:pt modelId="{29B8682C-4313-41DF-9922-EDF2A9210883}" type="pres">
      <dgm:prSet presAssocID="{D95BB60A-BF56-4F36-9D88-32333191C070}" presName="bkgdShape" presStyleLbl="node1" presStyleIdx="4" presStyleCnt="7"/>
      <dgm:spPr/>
    </dgm:pt>
    <dgm:pt modelId="{E3142244-3619-4E9D-ACF6-AD742A62ECAB}" type="pres">
      <dgm:prSet presAssocID="{D95BB60A-BF56-4F36-9D88-32333191C070}" presName="nodeTx" presStyleLbl="node1" presStyleIdx="4" presStyleCnt="7">
        <dgm:presLayoutVars>
          <dgm:bulletEnabled val="1"/>
        </dgm:presLayoutVars>
      </dgm:prSet>
      <dgm:spPr/>
    </dgm:pt>
    <dgm:pt modelId="{B11F0FFB-F37C-4AC9-A602-B8D32463DB42}" type="pres">
      <dgm:prSet presAssocID="{D95BB60A-BF56-4F36-9D88-32333191C070}" presName="invisiNode" presStyleLbl="node1" presStyleIdx="4" presStyleCnt="7"/>
      <dgm:spPr/>
    </dgm:pt>
    <dgm:pt modelId="{10E48767-E1FD-4159-BDFE-6C653ADA658B}" type="pres">
      <dgm:prSet presAssocID="{D95BB60A-BF56-4F36-9D88-32333191C070}" presName="imagNode" presStyleLbl="fgImgPlace1" presStyleIdx="4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2079754-522D-4370-A59A-4D185A954A72}" type="pres">
      <dgm:prSet presAssocID="{3983D1D7-B543-4370-9D6B-A522D24C3F41}" presName="sibTrans" presStyleLbl="sibTrans2D1" presStyleIdx="0" presStyleCnt="0"/>
      <dgm:spPr/>
    </dgm:pt>
    <dgm:pt modelId="{B5EBF4FA-5196-4339-B989-148D7A07ADB6}" type="pres">
      <dgm:prSet presAssocID="{846E1FF2-0C61-43B6-B50B-735F3B420F3C}" presName="compNode" presStyleCnt="0"/>
      <dgm:spPr/>
    </dgm:pt>
    <dgm:pt modelId="{456E02B5-0524-4BC2-870A-AE8E2BEF8B41}" type="pres">
      <dgm:prSet presAssocID="{846E1FF2-0C61-43B6-B50B-735F3B420F3C}" presName="bkgdShape" presStyleLbl="node1" presStyleIdx="5" presStyleCnt="7"/>
      <dgm:spPr/>
    </dgm:pt>
    <dgm:pt modelId="{91658C1A-89EE-405A-BE21-33E393CDEAED}" type="pres">
      <dgm:prSet presAssocID="{846E1FF2-0C61-43B6-B50B-735F3B420F3C}" presName="nodeTx" presStyleLbl="node1" presStyleIdx="5" presStyleCnt="7">
        <dgm:presLayoutVars>
          <dgm:bulletEnabled val="1"/>
        </dgm:presLayoutVars>
      </dgm:prSet>
      <dgm:spPr/>
    </dgm:pt>
    <dgm:pt modelId="{AD7AE738-557F-4461-9611-7AFDBB204E80}" type="pres">
      <dgm:prSet presAssocID="{846E1FF2-0C61-43B6-B50B-735F3B420F3C}" presName="invisiNode" presStyleLbl="node1" presStyleIdx="5" presStyleCnt="7"/>
      <dgm:spPr/>
    </dgm:pt>
    <dgm:pt modelId="{F116BB41-BC0E-44A2-95D4-8D92350B3E8F}" type="pres">
      <dgm:prSet presAssocID="{846E1FF2-0C61-43B6-B50B-735F3B420F3C}" presName="imagNode" presStyleLbl="fgImgPlace1" presStyleIdx="5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266362A7-4D0F-4241-9605-70B87299F19D}" type="pres">
      <dgm:prSet presAssocID="{05626075-2774-44CB-86B2-557644D3F803}" presName="sibTrans" presStyleLbl="sibTrans2D1" presStyleIdx="0" presStyleCnt="0"/>
      <dgm:spPr/>
    </dgm:pt>
    <dgm:pt modelId="{F186D560-914E-4386-98FE-BA0CA38FF19E}" type="pres">
      <dgm:prSet presAssocID="{8DAABDC9-1E1F-44E6-B5C7-CB5123B22338}" presName="compNode" presStyleCnt="0"/>
      <dgm:spPr/>
    </dgm:pt>
    <dgm:pt modelId="{59DF8065-B54C-47ED-99EA-0348B56B44EE}" type="pres">
      <dgm:prSet presAssocID="{8DAABDC9-1E1F-44E6-B5C7-CB5123B22338}" presName="bkgdShape" presStyleLbl="node1" presStyleIdx="6" presStyleCnt="7"/>
      <dgm:spPr/>
    </dgm:pt>
    <dgm:pt modelId="{05E96640-B96B-4653-836A-521810F6BE35}" type="pres">
      <dgm:prSet presAssocID="{8DAABDC9-1E1F-44E6-B5C7-CB5123B22338}" presName="nodeTx" presStyleLbl="node1" presStyleIdx="6" presStyleCnt="7">
        <dgm:presLayoutVars>
          <dgm:bulletEnabled val="1"/>
        </dgm:presLayoutVars>
      </dgm:prSet>
      <dgm:spPr/>
    </dgm:pt>
    <dgm:pt modelId="{AFDB4D48-6A8E-4AE5-9898-68B42A860E9C}" type="pres">
      <dgm:prSet presAssocID="{8DAABDC9-1E1F-44E6-B5C7-CB5123B22338}" presName="invisiNode" presStyleLbl="node1" presStyleIdx="6" presStyleCnt="7"/>
      <dgm:spPr/>
    </dgm:pt>
    <dgm:pt modelId="{929D631A-DD2D-42F2-BD1F-F2E14F76C3A9}" type="pres">
      <dgm:prSet presAssocID="{8DAABDC9-1E1F-44E6-B5C7-CB5123B22338}" presName="imagNode" presStyleLbl="fgImgPlace1" presStyleIdx="6" presStyleCnt="7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</dgm:ptLst>
  <dgm:cxnLst>
    <dgm:cxn modelId="{5FAA7106-E7A3-482E-BC93-7F66D90B7965}" srcId="{7655184E-360B-4647-AAB8-541FC17CE1EF}" destId="{74FF0AC2-2698-4F53-8399-6319A74BE625}" srcOrd="1" destOrd="0" parTransId="{8315B19A-C990-45B4-AE15-67733E5B4561}" sibTransId="{C07F9754-6DBC-4EE3-8826-56D3CAD321F1}"/>
    <dgm:cxn modelId="{A8F10B08-88B9-4D5C-AAEA-B384B821F8FE}" type="presOf" srcId="{4F9097CC-FDAC-4DF0-A366-98EC2443DA32}" destId="{18462680-91B0-42D8-8451-74609C5AD5FE}" srcOrd="1" destOrd="0" presId="urn:microsoft.com/office/officeart/2005/8/layout/hList7"/>
    <dgm:cxn modelId="{F3A33909-37E2-42E4-AC44-A6E6AB52A683}" type="presOf" srcId="{C07F9754-6DBC-4EE3-8826-56D3CAD321F1}" destId="{1D608972-35CF-40C8-934E-7B4D17D692BA}" srcOrd="0" destOrd="0" presId="urn:microsoft.com/office/officeart/2005/8/layout/hList7"/>
    <dgm:cxn modelId="{D2AFDD09-7639-4AB4-B50A-B449695F90D7}" type="presOf" srcId="{F095B4E5-A9CA-4DC1-80F5-B39B5E645ECC}" destId="{9A3FE79A-6397-40BB-A898-5EDC627E65EC}" srcOrd="1" destOrd="0" presId="urn:microsoft.com/office/officeart/2005/8/layout/hList7"/>
    <dgm:cxn modelId="{402E5710-9B62-4B46-88CD-92748D772C05}" type="presOf" srcId="{74FF0AC2-2698-4F53-8399-6319A74BE625}" destId="{2574F8D2-B862-4F7D-8B03-8ED05BB590A5}" srcOrd="1" destOrd="0" presId="urn:microsoft.com/office/officeart/2005/8/layout/hList7"/>
    <dgm:cxn modelId="{2314F111-5858-47FA-8E5B-010D61F274C3}" type="presOf" srcId="{8DAABDC9-1E1F-44E6-B5C7-CB5123B22338}" destId="{05E96640-B96B-4653-836A-521810F6BE35}" srcOrd="1" destOrd="0" presId="urn:microsoft.com/office/officeart/2005/8/layout/hList7"/>
    <dgm:cxn modelId="{4D2CBC21-3A93-4CFE-857D-D154002AF6EE}" type="presOf" srcId="{8DAABDC9-1E1F-44E6-B5C7-CB5123B22338}" destId="{59DF8065-B54C-47ED-99EA-0348B56B44EE}" srcOrd="0" destOrd="0" presId="urn:microsoft.com/office/officeart/2005/8/layout/hList7"/>
    <dgm:cxn modelId="{DD476E2E-5A01-49EE-8FC3-86ED196C6904}" type="presOf" srcId="{F095B4E5-A9CA-4DC1-80F5-B39B5E645ECC}" destId="{9D639A60-7EC9-43FE-803B-ACD9158D3448}" srcOrd="0" destOrd="0" presId="urn:microsoft.com/office/officeart/2005/8/layout/hList7"/>
    <dgm:cxn modelId="{75FAB138-ED12-4ED6-B161-9912F1EC5219}" srcId="{7655184E-360B-4647-AAB8-541FC17CE1EF}" destId="{745BB470-F6E0-4C7F-B02E-82549E104C7E}" srcOrd="2" destOrd="0" parTransId="{44C996E5-5A53-4E9B-B642-32EAFC994797}" sibTransId="{C04A67EA-52B8-4694-9717-89C2796F4D40}"/>
    <dgm:cxn modelId="{460E8F62-BF78-4749-B3CA-A09E1C940507}" type="presOf" srcId="{74FF0AC2-2698-4F53-8399-6319A74BE625}" destId="{71D82D7A-589E-43AE-B112-A1A36E2101CF}" srcOrd="0" destOrd="0" presId="urn:microsoft.com/office/officeart/2005/8/layout/hList7"/>
    <dgm:cxn modelId="{F89E0746-5460-4FF0-94DB-2E099B8FE35A}" srcId="{7655184E-360B-4647-AAB8-541FC17CE1EF}" destId="{D95BB60A-BF56-4F36-9D88-32333191C070}" srcOrd="4" destOrd="0" parTransId="{FAF9EB6D-26EE-464D-815B-A7EA596C7C38}" sibTransId="{3983D1D7-B543-4370-9D6B-A522D24C3F41}"/>
    <dgm:cxn modelId="{F1C3D86B-535E-4862-A476-8EC6D11956B5}" type="presOf" srcId="{D95BB60A-BF56-4F36-9D88-32333191C070}" destId="{E3142244-3619-4E9D-ACF6-AD742A62ECAB}" srcOrd="1" destOrd="0" presId="urn:microsoft.com/office/officeart/2005/8/layout/hList7"/>
    <dgm:cxn modelId="{FED5124F-7E87-468E-A830-54F9054A447A}" type="presOf" srcId="{745BB470-F6E0-4C7F-B02E-82549E104C7E}" destId="{7EE78598-6E5B-4560-BF93-02C4F56C94C7}" srcOrd="1" destOrd="0" presId="urn:microsoft.com/office/officeart/2005/8/layout/hList7"/>
    <dgm:cxn modelId="{F6B0A053-8379-4D9A-82DD-1627011F94E5}" type="presOf" srcId="{846E1FF2-0C61-43B6-B50B-735F3B420F3C}" destId="{91658C1A-89EE-405A-BE21-33E393CDEAED}" srcOrd="1" destOrd="0" presId="urn:microsoft.com/office/officeart/2005/8/layout/hList7"/>
    <dgm:cxn modelId="{1A83BB7C-4750-4444-8AAC-5E0C71E2353B}" type="presOf" srcId="{B50AE570-BCD1-4873-B04B-6A22D46B005E}" destId="{33F22277-90EB-4B32-BCDB-6F2D47033515}" srcOrd="0" destOrd="0" presId="urn:microsoft.com/office/officeart/2005/8/layout/hList7"/>
    <dgm:cxn modelId="{63C5DB81-0A4C-4AA8-8BC7-325CCDD566A3}" type="presOf" srcId="{1BF79833-CDD7-46BD-B8B6-621B89FAB9DD}" destId="{1BC2B7CC-0935-47EA-9876-14F3630FDF0A}" srcOrd="0" destOrd="0" presId="urn:microsoft.com/office/officeart/2005/8/layout/hList7"/>
    <dgm:cxn modelId="{8D20FD8D-153F-459D-BE48-A106162C09E1}" srcId="{7655184E-360B-4647-AAB8-541FC17CE1EF}" destId="{F095B4E5-A9CA-4DC1-80F5-B39B5E645ECC}" srcOrd="0" destOrd="0" parTransId="{16884A4E-63BC-47AD-9CC4-7C57F7F1CF35}" sibTransId="{B50AE570-BCD1-4873-B04B-6A22D46B005E}"/>
    <dgm:cxn modelId="{77947A8F-E865-4572-B8E7-2E052C39FE71}" type="presOf" srcId="{05626075-2774-44CB-86B2-557644D3F803}" destId="{266362A7-4D0F-4241-9605-70B87299F19D}" srcOrd="0" destOrd="0" presId="urn:microsoft.com/office/officeart/2005/8/layout/hList7"/>
    <dgm:cxn modelId="{1127CD93-47AD-481E-9447-48B6E9A6835A}" type="presOf" srcId="{846E1FF2-0C61-43B6-B50B-735F3B420F3C}" destId="{456E02B5-0524-4BC2-870A-AE8E2BEF8B41}" srcOrd="0" destOrd="0" presId="urn:microsoft.com/office/officeart/2005/8/layout/hList7"/>
    <dgm:cxn modelId="{8F9A8B96-637B-499B-B3CF-0180154F7E4B}" type="presOf" srcId="{D95BB60A-BF56-4F36-9D88-32333191C070}" destId="{29B8682C-4313-41DF-9922-EDF2A9210883}" srcOrd="0" destOrd="0" presId="urn:microsoft.com/office/officeart/2005/8/layout/hList7"/>
    <dgm:cxn modelId="{FB7BF7A1-60E9-4A90-919D-85D5280B36C3}" type="presOf" srcId="{C04A67EA-52B8-4694-9717-89C2796F4D40}" destId="{7D347EE2-2988-4DE4-B0F7-3B2D83DE07D4}" srcOrd="0" destOrd="0" presId="urn:microsoft.com/office/officeart/2005/8/layout/hList7"/>
    <dgm:cxn modelId="{7137F2AA-90A8-45F5-BBAC-1E6CEA820204}" type="presOf" srcId="{745BB470-F6E0-4C7F-B02E-82549E104C7E}" destId="{EA106549-004D-4500-97FA-0B918956A5CF}" srcOrd="0" destOrd="0" presId="urn:microsoft.com/office/officeart/2005/8/layout/hList7"/>
    <dgm:cxn modelId="{D4E071DD-C310-44E6-A714-12EF2668F166}" srcId="{7655184E-360B-4647-AAB8-541FC17CE1EF}" destId="{846E1FF2-0C61-43B6-B50B-735F3B420F3C}" srcOrd="5" destOrd="0" parTransId="{D62E868D-8483-40A9-A473-F22F7C8E9E32}" sibTransId="{05626075-2774-44CB-86B2-557644D3F803}"/>
    <dgm:cxn modelId="{980D77DD-806E-429B-AE3E-ED4AF89B2B4F}" type="presOf" srcId="{4F9097CC-FDAC-4DF0-A366-98EC2443DA32}" destId="{BA67A4D2-DCFA-491A-B37B-34CAE4FC244F}" srcOrd="0" destOrd="0" presId="urn:microsoft.com/office/officeart/2005/8/layout/hList7"/>
    <dgm:cxn modelId="{766D02E1-1737-47FC-A6A5-879B0E4298C7}" srcId="{7655184E-360B-4647-AAB8-541FC17CE1EF}" destId="{4F9097CC-FDAC-4DF0-A366-98EC2443DA32}" srcOrd="3" destOrd="0" parTransId="{61D538D2-09F1-4D48-9C8D-F3AE2271AC99}" sibTransId="{1BF79833-CDD7-46BD-B8B6-621B89FAB9DD}"/>
    <dgm:cxn modelId="{F33277EC-E1DE-44E3-935C-A262E96445D8}" type="presOf" srcId="{7655184E-360B-4647-AAB8-541FC17CE1EF}" destId="{19998C73-EC30-4631-97D0-F50CE2E87A03}" srcOrd="0" destOrd="0" presId="urn:microsoft.com/office/officeart/2005/8/layout/hList7"/>
    <dgm:cxn modelId="{DFA818F9-7999-413B-8445-CEAEEEC8D250}" srcId="{7655184E-360B-4647-AAB8-541FC17CE1EF}" destId="{8DAABDC9-1E1F-44E6-B5C7-CB5123B22338}" srcOrd="6" destOrd="0" parTransId="{F7891FAC-4538-4C8D-AB77-807B49B39344}" sibTransId="{7298DDDA-AB1A-47A5-9814-3279993A7343}"/>
    <dgm:cxn modelId="{97C001FA-4C47-4251-8870-615EC36965D5}" type="presOf" srcId="{3983D1D7-B543-4370-9D6B-A522D24C3F41}" destId="{A2079754-522D-4370-A59A-4D185A954A72}" srcOrd="0" destOrd="0" presId="urn:microsoft.com/office/officeart/2005/8/layout/hList7"/>
    <dgm:cxn modelId="{30F2EF22-D6D6-47A0-B167-6EB75D0B884D}" type="presParOf" srcId="{19998C73-EC30-4631-97D0-F50CE2E87A03}" destId="{37CCD244-9455-4643-95A2-42AB10A308F1}" srcOrd="0" destOrd="0" presId="urn:microsoft.com/office/officeart/2005/8/layout/hList7"/>
    <dgm:cxn modelId="{487EFD5C-8339-42E7-B8BA-16F1FC5DB43B}" type="presParOf" srcId="{19998C73-EC30-4631-97D0-F50CE2E87A03}" destId="{D7E0B55F-CF87-4368-8498-6A7D67A069AB}" srcOrd="1" destOrd="0" presId="urn:microsoft.com/office/officeart/2005/8/layout/hList7"/>
    <dgm:cxn modelId="{AEEEDD42-F84C-424B-BD68-7FFB5678530A}" type="presParOf" srcId="{D7E0B55F-CF87-4368-8498-6A7D67A069AB}" destId="{29B41AFB-D8B8-43B7-8249-475D0C339248}" srcOrd="0" destOrd="0" presId="urn:microsoft.com/office/officeart/2005/8/layout/hList7"/>
    <dgm:cxn modelId="{51FCDC81-02F3-449F-8A01-13121A2C3195}" type="presParOf" srcId="{29B41AFB-D8B8-43B7-8249-475D0C339248}" destId="{9D639A60-7EC9-43FE-803B-ACD9158D3448}" srcOrd="0" destOrd="0" presId="urn:microsoft.com/office/officeart/2005/8/layout/hList7"/>
    <dgm:cxn modelId="{1BC112B8-2845-4ED1-AA4B-044A133F458D}" type="presParOf" srcId="{29B41AFB-D8B8-43B7-8249-475D0C339248}" destId="{9A3FE79A-6397-40BB-A898-5EDC627E65EC}" srcOrd="1" destOrd="0" presId="urn:microsoft.com/office/officeart/2005/8/layout/hList7"/>
    <dgm:cxn modelId="{F1F1E0AA-0F2E-4B77-87AB-2CB34773C07A}" type="presParOf" srcId="{29B41AFB-D8B8-43B7-8249-475D0C339248}" destId="{FD55C81B-3682-4330-A32A-B9B8F2605BF6}" srcOrd="2" destOrd="0" presId="urn:microsoft.com/office/officeart/2005/8/layout/hList7"/>
    <dgm:cxn modelId="{850A9879-D699-4F23-B598-EB0D823BFCC9}" type="presParOf" srcId="{29B41AFB-D8B8-43B7-8249-475D0C339248}" destId="{FC777B84-E74F-4521-8553-87680C976B5E}" srcOrd="3" destOrd="0" presId="urn:microsoft.com/office/officeart/2005/8/layout/hList7"/>
    <dgm:cxn modelId="{0FA95B45-1D54-4462-831E-FA6DA4056C40}" type="presParOf" srcId="{D7E0B55F-CF87-4368-8498-6A7D67A069AB}" destId="{33F22277-90EB-4B32-BCDB-6F2D47033515}" srcOrd="1" destOrd="0" presId="urn:microsoft.com/office/officeart/2005/8/layout/hList7"/>
    <dgm:cxn modelId="{661DEB78-98D5-4653-85E1-010343B6466D}" type="presParOf" srcId="{D7E0B55F-CF87-4368-8498-6A7D67A069AB}" destId="{C968A231-8C1C-4EB4-930F-953381C46690}" srcOrd="2" destOrd="0" presId="urn:microsoft.com/office/officeart/2005/8/layout/hList7"/>
    <dgm:cxn modelId="{8407ABBD-9B65-43F3-BAAC-0539E46AD38F}" type="presParOf" srcId="{C968A231-8C1C-4EB4-930F-953381C46690}" destId="{71D82D7A-589E-43AE-B112-A1A36E2101CF}" srcOrd="0" destOrd="0" presId="urn:microsoft.com/office/officeart/2005/8/layout/hList7"/>
    <dgm:cxn modelId="{C07970B2-0AF1-4464-8B10-C4BABFE1911F}" type="presParOf" srcId="{C968A231-8C1C-4EB4-930F-953381C46690}" destId="{2574F8D2-B862-4F7D-8B03-8ED05BB590A5}" srcOrd="1" destOrd="0" presId="urn:microsoft.com/office/officeart/2005/8/layout/hList7"/>
    <dgm:cxn modelId="{9410F7F0-9A7D-45D2-AA5F-85E619A4E846}" type="presParOf" srcId="{C968A231-8C1C-4EB4-930F-953381C46690}" destId="{EDD5FD6B-7887-42F5-AEA8-45F850ABC0CF}" srcOrd="2" destOrd="0" presId="urn:microsoft.com/office/officeart/2005/8/layout/hList7"/>
    <dgm:cxn modelId="{5CFF4FCE-A49A-4F02-A7C7-D4A90FB6B4B8}" type="presParOf" srcId="{C968A231-8C1C-4EB4-930F-953381C46690}" destId="{B21792CB-ACC6-4230-B542-6F813FF08F99}" srcOrd="3" destOrd="0" presId="urn:microsoft.com/office/officeart/2005/8/layout/hList7"/>
    <dgm:cxn modelId="{5F1152EB-C72D-4C6C-83C1-ECBE4F318391}" type="presParOf" srcId="{D7E0B55F-CF87-4368-8498-6A7D67A069AB}" destId="{1D608972-35CF-40C8-934E-7B4D17D692BA}" srcOrd="3" destOrd="0" presId="urn:microsoft.com/office/officeart/2005/8/layout/hList7"/>
    <dgm:cxn modelId="{71B53A2B-1840-457C-BC9E-F87171A552E1}" type="presParOf" srcId="{D7E0B55F-CF87-4368-8498-6A7D67A069AB}" destId="{55C9D311-BF3F-441A-8DA4-76157282BE11}" srcOrd="4" destOrd="0" presId="urn:microsoft.com/office/officeart/2005/8/layout/hList7"/>
    <dgm:cxn modelId="{7361A509-D4B1-4FC8-A6CA-32C6148FC940}" type="presParOf" srcId="{55C9D311-BF3F-441A-8DA4-76157282BE11}" destId="{EA106549-004D-4500-97FA-0B918956A5CF}" srcOrd="0" destOrd="0" presId="urn:microsoft.com/office/officeart/2005/8/layout/hList7"/>
    <dgm:cxn modelId="{297E8EEA-74A2-422A-8B94-A5E1DB78A1FD}" type="presParOf" srcId="{55C9D311-BF3F-441A-8DA4-76157282BE11}" destId="{7EE78598-6E5B-4560-BF93-02C4F56C94C7}" srcOrd="1" destOrd="0" presId="urn:microsoft.com/office/officeart/2005/8/layout/hList7"/>
    <dgm:cxn modelId="{7CA5B403-D582-48F4-AB22-6361563EE56C}" type="presParOf" srcId="{55C9D311-BF3F-441A-8DA4-76157282BE11}" destId="{C4EF3961-EC7D-4D7A-A0FA-112ADDF95D21}" srcOrd="2" destOrd="0" presId="urn:microsoft.com/office/officeart/2005/8/layout/hList7"/>
    <dgm:cxn modelId="{F59B7F0A-0F77-419C-85B2-AE5B193D8AEE}" type="presParOf" srcId="{55C9D311-BF3F-441A-8DA4-76157282BE11}" destId="{1F4ED496-C876-47AD-8207-CBDC833DCB54}" srcOrd="3" destOrd="0" presId="urn:microsoft.com/office/officeart/2005/8/layout/hList7"/>
    <dgm:cxn modelId="{2413E5AD-FAB8-4FCE-86BE-BDF9A4424AB0}" type="presParOf" srcId="{D7E0B55F-CF87-4368-8498-6A7D67A069AB}" destId="{7D347EE2-2988-4DE4-B0F7-3B2D83DE07D4}" srcOrd="5" destOrd="0" presId="urn:microsoft.com/office/officeart/2005/8/layout/hList7"/>
    <dgm:cxn modelId="{69A186D8-1D84-4D91-B049-6C52911E9979}" type="presParOf" srcId="{D7E0B55F-CF87-4368-8498-6A7D67A069AB}" destId="{BE88378F-5E7C-44F5-8127-029EC78AA901}" srcOrd="6" destOrd="0" presId="urn:microsoft.com/office/officeart/2005/8/layout/hList7"/>
    <dgm:cxn modelId="{4000ED50-65E0-4DED-B2FC-5F32C98CAD65}" type="presParOf" srcId="{BE88378F-5E7C-44F5-8127-029EC78AA901}" destId="{BA67A4D2-DCFA-491A-B37B-34CAE4FC244F}" srcOrd="0" destOrd="0" presId="urn:microsoft.com/office/officeart/2005/8/layout/hList7"/>
    <dgm:cxn modelId="{D5F4A6BD-2F7C-4754-B483-6B5BDC690F96}" type="presParOf" srcId="{BE88378F-5E7C-44F5-8127-029EC78AA901}" destId="{18462680-91B0-42D8-8451-74609C5AD5FE}" srcOrd="1" destOrd="0" presId="urn:microsoft.com/office/officeart/2005/8/layout/hList7"/>
    <dgm:cxn modelId="{ED1F4C87-4096-4844-BFFB-4A226283623A}" type="presParOf" srcId="{BE88378F-5E7C-44F5-8127-029EC78AA901}" destId="{33C04D0D-5E99-410D-B324-10BAEDC8ED71}" srcOrd="2" destOrd="0" presId="urn:microsoft.com/office/officeart/2005/8/layout/hList7"/>
    <dgm:cxn modelId="{F1DE90AB-F3EA-4998-A81E-69D5BF33D8C5}" type="presParOf" srcId="{BE88378F-5E7C-44F5-8127-029EC78AA901}" destId="{E8D256C6-307D-4925-B219-10DB2210CE98}" srcOrd="3" destOrd="0" presId="urn:microsoft.com/office/officeart/2005/8/layout/hList7"/>
    <dgm:cxn modelId="{DD21F12F-D6D5-4C67-BCDE-30E7BCE9689C}" type="presParOf" srcId="{D7E0B55F-CF87-4368-8498-6A7D67A069AB}" destId="{1BC2B7CC-0935-47EA-9876-14F3630FDF0A}" srcOrd="7" destOrd="0" presId="urn:microsoft.com/office/officeart/2005/8/layout/hList7"/>
    <dgm:cxn modelId="{3357B06F-34CB-4F74-BE23-D26742DAB612}" type="presParOf" srcId="{D7E0B55F-CF87-4368-8498-6A7D67A069AB}" destId="{AA560F0E-4B25-492F-8C65-E9EAFC8C3788}" srcOrd="8" destOrd="0" presId="urn:microsoft.com/office/officeart/2005/8/layout/hList7"/>
    <dgm:cxn modelId="{CD95A781-721C-4DB1-8316-34C34EA11ECD}" type="presParOf" srcId="{AA560F0E-4B25-492F-8C65-E9EAFC8C3788}" destId="{29B8682C-4313-41DF-9922-EDF2A9210883}" srcOrd="0" destOrd="0" presId="urn:microsoft.com/office/officeart/2005/8/layout/hList7"/>
    <dgm:cxn modelId="{B034C391-86DF-4493-A7F5-D4921B0325DF}" type="presParOf" srcId="{AA560F0E-4B25-492F-8C65-E9EAFC8C3788}" destId="{E3142244-3619-4E9D-ACF6-AD742A62ECAB}" srcOrd="1" destOrd="0" presId="urn:microsoft.com/office/officeart/2005/8/layout/hList7"/>
    <dgm:cxn modelId="{2B2BBB3A-EDE2-4CAD-880F-F042FB255F47}" type="presParOf" srcId="{AA560F0E-4B25-492F-8C65-E9EAFC8C3788}" destId="{B11F0FFB-F37C-4AC9-A602-B8D32463DB42}" srcOrd="2" destOrd="0" presId="urn:microsoft.com/office/officeart/2005/8/layout/hList7"/>
    <dgm:cxn modelId="{62A62677-32B0-44D8-B4DA-C249FB66643C}" type="presParOf" srcId="{AA560F0E-4B25-492F-8C65-E9EAFC8C3788}" destId="{10E48767-E1FD-4159-BDFE-6C653ADA658B}" srcOrd="3" destOrd="0" presId="urn:microsoft.com/office/officeart/2005/8/layout/hList7"/>
    <dgm:cxn modelId="{B0C14AAE-094C-4F85-BB40-5ED03A0B5F01}" type="presParOf" srcId="{D7E0B55F-CF87-4368-8498-6A7D67A069AB}" destId="{A2079754-522D-4370-A59A-4D185A954A72}" srcOrd="9" destOrd="0" presId="urn:microsoft.com/office/officeart/2005/8/layout/hList7"/>
    <dgm:cxn modelId="{50EFCC8C-896C-415C-9978-88350CB8ED6A}" type="presParOf" srcId="{D7E0B55F-CF87-4368-8498-6A7D67A069AB}" destId="{B5EBF4FA-5196-4339-B989-148D7A07ADB6}" srcOrd="10" destOrd="0" presId="urn:microsoft.com/office/officeart/2005/8/layout/hList7"/>
    <dgm:cxn modelId="{9EECC0BD-84A2-43DC-AF22-AB43B9CF5414}" type="presParOf" srcId="{B5EBF4FA-5196-4339-B989-148D7A07ADB6}" destId="{456E02B5-0524-4BC2-870A-AE8E2BEF8B41}" srcOrd="0" destOrd="0" presId="urn:microsoft.com/office/officeart/2005/8/layout/hList7"/>
    <dgm:cxn modelId="{5F228745-8E31-421C-9C29-D0951AB3B7F2}" type="presParOf" srcId="{B5EBF4FA-5196-4339-B989-148D7A07ADB6}" destId="{91658C1A-89EE-405A-BE21-33E393CDEAED}" srcOrd="1" destOrd="0" presId="urn:microsoft.com/office/officeart/2005/8/layout/hList7"/>
    <dgm:cxn modelId="{0130AC15-5A1C-4848-9EA5-C85D9717E1F2}" type="presParOf" srcId="{B5EBF4FA-5196-4339-B989-148D7A07ADB6}" destId="{AD7AE738-557F-4461-9611-7AFDBB204E80}" srcOrd="2" destOrd="0" presId="urn:microsoft.com/office/officeart/2005/8/layout/hList7"/>
    <dgm:cxn modelId="{B275A435-212D-40CD-AF6B-1E5FBE9AD741}" type="presParOf" srcId="{B5EBF4FA-5196-4339-B989-148D7A07ADB6}" destId="{F116BB41-BC0E-44A2-95D4-8D92350B3E8F}" srcOrd="3" destOrd="0" presId="urn:microsoft.com/office/officeart/2005/8/layout/hList7"/>
    <dgm:cxn modelId="{F328DEF2-B776-4AAB-A0D0-10882C34E03E}" type="presParOf" srcId="{D7E0B55F-CF87-4368-8498-6A7D67A069AB}" destId="{266362A7-4D0F-4241-9605-70B87299F19D}" srcOrd="11" destOrd="0" presId="urn:microsoft.com/office/officeart/2005/8/layout/hList7"/>
    <dgm:cxn modelId="{721F31BF-0295-408A-A91F-98B6FDD17AFC}" type="presParOf" srcId="{D7E0B55F-CF87-4368-8498-6A7D67A069AB}" destId="{F186D560-914E-4386-98FE-BA0CA38FF19E}" srcOrd="12" destOrd="0" presId="urn:microsoft.com/office/officeart/2005/8/layout/hList7"/>
    <dgm:cxn modelId="{08A61FDD-D6A3-4AB3-89EF-DDF4C9569FA0}" type="presParOf" srcId="{F186D560-914E-4386-98FE-BA0CA38FF19E}" destId="{59DF8065-B54C-47ED-99EA-0348B56B44EE}" srcOrd="0" destOrd="0" presId="urn:microsoft.com/office/officeart/2005/8/layout/hList7"/>
    <dgm:cxn modelId="{DBA13E9F-B6BC-4F9B-BA47-E8535C18459E}" type="presParOf" srcId="{F186D560-914E-4386-98FE-BA0CA38FF19E}" destId="{05E96640-B96B-4653-836A-521810F6BE35}" srcOrd="1" destOrd="0" presId="urn:microsoft.com/office/officeart/2005/8/layout/hList7"/>
    <dgm:cxn modelId="{E5927BB7-E900-4626-9BBA-3D14715AD8CE}" type="presParOf" srcId="{F186D560-914E-4386-98FE-BA0CA38FF19E}" destId="{AFDB4D48-6A8E-4AE5-9898-68B42A860E9C}" srcOrd="2" destOrd="0" presId="urn:microsoft.com/office/officeart/2005/8/layout/hList7"/>
    <dgm:cxn modelId="{E6F23052-38B1-4AE8-8EDF-5200DFBD3854}" type="presParOf" srcId="{F186D560-914E-4386-98FE-BA0CA38FF19E}" destId="{929D631A-DD2D-42F2-BD1F-F2E14F76C3A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0D0B4-1851-4AAE-95AD-E36D96B92B8D}">
      <dsp:nvSpPr>
        <dsp:cNvPr id="0" name=""/>
        <dsp:cNvSpPr/>
      </dsp:nvSpPr>
      <dsp:spPr>
        <a:xfrm>
          <a:off x="799288" y="0"/>
          <a:ext cx="9058606" cy="619268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C8516-3A29-495C-86A9-040F38449634}">
      <dsp:nvSpPr>
        <dsp:cNvPr id="0" name=""/>
        <dsp:cNvSpPr/>
      </dsp:nvSpPr>
      <dsp:spPr>
        <a:xfrm>
          <a:off x="361136" y="1857806"/>
          <a:ext cx="3197155" cy="2477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bg1"/>
              </a:solidFill>
            </a:rPr>
            <a:t>Outils PM traditionnels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 lourds, fragmentés, lents à paramétrer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Cadrage initial incertain → retards &amp; surcoûts</a:t>
          </a:r>
        </a:p>
      </dsp:txBody>
      <dsp:txXfrm>
        <a:off x="482057" y="1978727"/>
        <a:ext cx="2955313" cy="2235233"/>
      </dsp:txXfrm>
    </dsp:sp>
    <dsp:sp modelId="{36B3CB17-5777-444B-AB7B-0F76F6D74C15}">
      <dsp:nvSpPr>
        <dsp:cNvPr id="0" name=""/>
        <dsp:cNvSpPr/>
      </dsp:nvSpPr>
      <dsp:spPr>
        <a:xfrm>
          <a:off x="3730014" y="1857806"/>
          <a:ext cx="3197155" cy="2477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solidFill>
                <a:schemeClr val="bg1"/>
              </a:solidFill>
            </a:rPr>
            <a:t>Besoin 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 réduire le time-to-plan et fiabiliser la décision dès J1</a:t>
          </a:r>
        </a:p>
      </dsp:txBody>
      <dsp:txXfrm>
        <a:off x="3850935" y="1978727"/>
        <a:ext cx="2955313" cy="2235233"/>
      </dsp:txXfrm>
    </dsp:sp>
    <dsp:sp modelId="{7F1254CF-2AA7-4E26-84F0-4574E0C10F44}">
      <dsp:nvSpPr>
        <dsp:cNvPr id="0" name=""/>
        <dsp:cNvSpPr/>
      </dsp:nvSpPr>
      <dsp:spPr>
        <a:xfrm>
          <a:off x="7098891" y="1857806"/>
          <a:ext cx="3197155" cy="24770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>
              <a:solidFill>
                <a:schemeClr val="bg1"/>
              </a:solidFill>
            </a:rPr>
            <a:t>Encadré ROI (exemple type)Cadrage “classique” 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 ~8 h → </a:t>
          </a:r>
          <a:r>
            <a:rPr lang="fr-FR" sz="1900" kern="1200" dirty="0" err="1">
              <a:solidFill>
                <a:schemeClr val="bg1"/>
              </a:solidFill>
            </a:rPr>
            <a:t>PlannerIA</a:t>
          </a:r>
          <a:r>
            <a:rPr lang="fr-FR" sz="1900" kern="1200" dirty="0">
              <a:solidFill>
                <a:schemeClr val="bg1"/>
              </a:solidFill>
            </a:rPr>
            <a:t> : 40 min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bg1"/>
              </a:solidFill>
            </a:rPr>
            <a:t>Économie interne (TJM 600 €) : ~4 400 € par cadrage et Décision J1 sur faisabilité/budget/risques</a:t>
          </a:r>
        </a:p>
      </dsp:txBody>
      <dsp:txXfrm>
        <a:off x="7219812" y="1978727"/>
        <a:ext cx="2955313" cy="2235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B8BE1-FCB1-4A24-BBC7-49B0E60F8477}">
      <dsp:nvSpPr>
        <dsp:cNvPr id="0" name=""/>
        <dsp:cNvSpPr/>
      </dsp:nvSpPr>
      <dsp:spPr>
        <a:xfrm rot="5400000">
          <a:off x="6033555" y="-2502030"/>
          <a:ext cx="859764" cy="60832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1" i="0" kern="1200" baseline="0"/>
            <a:t>heures → minutes</a:t>
          </a:r>
          <a:endParaRPr lang="fr-FR" sz="2200" kern="1200"/>
        </a:p>
      </dsp:txBody>
      <dsp:txXfrm rot="-5400000">
        <a:off x="3421820" y="151675"/>
        <a:ext cx="6041265" cy="775824"/>
      </dsp:txXfrm>
    </dsp:sp>
    <dsp:sp modelId="{7BA2A6DE-3189-4C06-9EC4-961883CD9B2C}">
      <dsp:nvSpPr>
        <dsp:cNvPr id="0" name=""/>
        <dsp:cNvSpPr/>
      </dsp:nvSpPr>
      <dsp:spPr>
        <a:xfrm>
          <a:off x="0" y="2234"/>
          <a:ext cx="3421820" cy="107470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i="0" kern="1200" baseline="0" dirty="0">
              <a:solidFill>
                <a:schemeClr val="bg1"/>
              </a:solidFill>
            </a:rPr>
            <a:t>Time-to-plan</a:t>
          </a:r>
          <a:r>
            <a:rPr lang="fr-FR" sz="3100" b="0" i="0" kern="1200" baseline="0" dirty="0">
              <a:solidFill>
                <a:schemeClr val="bg1"/>
              </a:solidFill>
            </a:rPr>
            <a:t> : </a:t>
          </a:r>
          <a:endParaRPr lang="fr-FR" sz="3100" kern="1200" dirty="0">
            <a:solidFill>
              <a:schemeClr val="bg1"/>
            </a:solidFill>
          </a:endParaRPr>
        </a:p>
      </dsp:txBody>
      <dsp:txXfrm>
        <a:off x="52463" y="54697"/>
        <a:ext cx="3316894" cy="969779"/>
      </dsp:txXfrm>
    </dsp:sp>
    <dsp:sp modelId="{9B0AB2FA-0749-4E31-A3EB-3DB1BF007D78}">
      <dsp:nvSpPr>
        <dsp:cNvPr id="0" name=""/>
        <dsp:cNvSpPr/>
      </dsp:nvSpPr>
      <dsp:spPr>
        <a:xfrm rot="5400000">
          <a:off x="6033555" y="-1373590"/>
          <a:ext cx="859764" cy="60832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i="0" kern="1200" baseline="0" dirty="0"/>
            <a:t>des livrables (WBS, risques, coûts, stratégie, analyses, interprétations, conseils) + </a:t>
          </a:r>
          <a:r>
            <a:rPr lang="fr-FR" sz="2200" b="1" i="0" kern="1200" baseline="0" dirty="0"/>
            <a:t>traçabilité</a:t>
          </a:r>
          <a:endParaRPr lang="fr-FR" sz="2200" kern="1200" dirty="0"/>
        </a:p>
      </dsp:txBody>
      <dsp:txXfrm rot="-5400000">
        <a:off x="3421820" y="1280115"/>
        <a:ext cx="6041265" cy="775824"/>
      </dsp:txXfrm>
    </dsp:sp>
    <dsp:sp modelId="{548F5C2C-B6E2-4177-8578-4D8D7E907B98}">
      <dsp:nvSpPr>
        <dsp:cNvPr id="0" name=""/>
        <dsp:cNvSpPr/>
      </dsp:nvSpPr>
      <dsp:spPr>
        <a:xfrm>
          <a:off x="0" y="1130675"/>
          <a:ext cx="3421820" cy="107470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i="0" kern="1200" baseline="0" dirty="0">
              <a:solidFill>
                <a:schemeClr val="bg1"/>
              </a:solidFill>
            </a:rPr>
            <a:t>Standardisation: </a:t>
          </a:r>
          <a:endParaRPr lang="fr-FR" sz="3100" kern="1200" dirty="0">
            <a:solidFill>
              <a:schemeClr val="bg1"/>
            </a:solidFill>
          </a:endParaRPr>
        </a:p>
      </dsp:txBody>
      <dsp:txXfrm>
        <a:off x="52463" y="1183138"/>
        <a:ext cx="3316894" cy="969779"/>
      </dsp:txXfrm>
    </dsp:sp>
    <dsp:sp modelId="{CA0263A6-2977-4F75-9FEA-07C62173F9DA}">
      <dsp:nvSpPr>
        <dsp:cNvPr id="0" name=""/>
        <dsp:cNvSpPr/>
      </dsp:nvSpPr>
      <dsp:spPr>
        <a:xfrm rot="5400000">
          <a:off x="6033555" y="-245149"/>
          <a:ext cx="859764" cy="60832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i="0" kern="1200" baseline="0" dirty="0"/>
            <a:t>faisabilité, priorités, budget, risques (avec justifications)</a:t>
          </a:r>
          <a:endParaRPr lang="fr-FR" sz="2200" kern="1200" dirty="0"/>
        </a:p>
      </dsp:txBody>
      <dsp:txXfrm rot="-5400000">
        <a:off x="3421820" y="2408556"/>
        <a:ext cx="6041265" cy="775824"/>
      </dsp:txXfrm>
    </dsp:sp>
    <dsp:sp modelId="{15E78724-9F05-42D6-8C8B-3512280865C2}">
      <dsp:nvSpPr>
        <dsp:cNvPr id="0" name=""/>
        <dsp:cNvSpPr/>
      </dsp:nvSpPr>
      <dsp:spPr>
        <a:xfrm>
          <a:off x="0" y="2259115"/>
          <a:ext cx="3421820" cy="107470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i="0" kern="1200" baseline="0" dirty="0">
              <a:solidFill>
                <a:schemeClr val="bg1"/>
              </a:solidFill>
            </a:rPr>
            <a:t>Décision</a:t>
          </a:r>
          <a:r>
            <a:rPr lang="fr-FR" sz="3100" b="0" i="0" kern="1200" baseline="0" dirty="0"/>
            <a:t> </a:t>
          </a:r>
          <a:r>
            <a:rPr lang="fr-FR" sz="3100" b="0" i="0" kern="1200" baseline="0" dirty="0">
              <a:solidFill>
                <a:schemeClr val="bg1"/>
              </a:solidFill>
            </a:rPr>
            <a:t>:</a:t>
          </a:r>
          <a:r>
            <a:rPr lang="fr-FR" sz="3100" b="0" i="0" kern="1200" baseline="0" dirty="0"/>
            <a:t> </a:t>
          </a:r>
          <a:endParaRPr lang="fr-FR" sz="3100" kern="1200" dirty="0"/>
        </a:p>
      </dsp:txBody>
      <dsp:txXfrm>
        <a:off x="52463" y="2311578"/>
        <a:ext cx="3316894" cy="969779"/>
      </dsp:txXfrm>
    </dsp:sp>
    <dsp:sp modelId="{73E48455-AEE7-440F-8BBF-1C76CD19ABB3}">
      <dsp:nvSpPr>
        <dsp:cNvPr id="0" name=""/>
        <dsp:cNvSpPr/>
      </dsp:nvSpPr>
      <dsp:spPr>
        <a:xfrm rot="5400000">
          <a:off x="6033555" y="883290"/>
          <a:ext cx="859764" cy="608323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200" b="0" i="0" kern="1200" baseline="0"/>
            <a:t>mêmes inputs → sorties cohérentes</a:t>
          </a:r>
          <a:endParaRPr lang="fr-FR" sz="2200" kern="1200"/>
        </a:p>
      </dsp:txBody>
      <dsp:txXfrm rot="-5400000">
        <a:off x="3421820" y="3536995"/>
        <a:ext cx="6041265" cy="775824"/>
      </dsp:txXfrm>
    </dsp:sp>
    <dsp:sp modelId="{5DCF1BE3-B135-41F3-8817-B34335F4FDA4}">
      <dsp:nvSpPr>
        <dsp:cNvPr id="0" name=""/>
        <dsp:cNvSpPr/>
      </dsp:nvSpPr>
      <dsp:spPr>
        <a:xfrm>
          <a:off x="0" y="3387556"/>
          <a:ext cx="3421820" cy="1074705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i="0" kern="1200" baseline="0" dirty="0">
              <a:solidFill>
                <a:schemeClr val="bg1"/>
              </a:solidFill>
            </a:rPr>
            <a:t>Réplicabilité</a:t>
          </a:r>
          <a:r>
            <a:rPr lang="fr-FR" sz="3100" b="0" i="0" kern="1200" baseline="0" dirty="0"/>
            <a:t> </a:t>
          </a:r>
          <a:r>
            <a:rPr lang="fr-FR" sz="3100" b="0" i="0" kern="1200" baseline="0" dirty="0">
              <a:solidFill>
                <a:schemeClr val="bg1"/>
              </a:solidFill>
            </a:rPr>
            <a:t>: </a:t>
          </a:r>
          <a:endParaRPr lang="fr-FR" sz="3100" kern="1200" dirty="0">
            <a:solidFill>
              <a:schemeClr val="bg1"/>
            </a:solidFill>
          </a:endParaRPr>
        </a:p>
      </dsp:txBody>
      <dsp:txXfrm>
        <a:off x="52463" y="3440019"/>
        <a:ext cx="3316894" cy="969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5156E-F1E2-4164-8E8B-74082F7E1C67}">
      <dsp:nvSpPr>
        <dsp:cNvPr id="0" name=""/>
        <dsp:cNvSpPr/>
      </dsp:nvSpPr>
      <dsp:spPr>
        <a:xfrm>
          <a:off x="0" y="3898102"/>
          <a:ext cx="9676047" cy="852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chemeClr val="bg1"/>
              </a:solidFill>
            </a:rPr>
            <a:t>Lancements</a:t>
          </a:r>
          <a:r>
            <a:rPr lang="fr-FR" sz="2000" b="0" i="0" kern="1200" baseline="0" dirty="0">
              <a:solidFill>
                <a:schemeClr val="bg1"/>
              </a:solidFill>
            </a:rPr>
            <a:t> : UI Streamlit, </a:t>
          </a:r>
          <a:r>
            <a:rPr lang="fr-FR" sz="2000" b="0" i="0" kern="1200" baseline="0" dirty="0" err="1">
              <a:solidFill>
                <a:schemeClr val="bg1"/>
              </a:solidFill>
            </a:rPr>
            <a:t>dashboard</a:t>
          </a:r>
          <a:r>
            <a:rPr lang="fr-FR" sz="2000" b="0" i="0" kern="1200" baseline="0" dirty="0">
              <a:solidFill>
                <a:schemeClr val="bg1"/>
              </a:solidFill>
            </a:rPr>
            <a:t> </a:t>
          </a:r>
          <a:r>
            <a:rPr lang="fr-FR" sz="2000" b="0" i="0" kern="1200" baseline="0" dirty="0" err="1">
              <a:solidFill>
                <a:schemeClr val="bg1"/>
              </a:solidFill>
            </a:rPr>
            <a:t>analytics</a:t>
          </a:r>
          <a:r>
            <a:rPr lang="fr-FR" sz="2000" b="0" i="0" kern="1200" baseline="0" dirty="0">
              <a:solidFill>
                <a:schemeClr val="bg1"/>
              </a:solidFill>
            </a:rPr>
            <a:t>, </a:t>
          </a:r>
          <a:r>
            <a:rPr lang="fr-FR" sz="2000" b="1" i="0" kern="1200" baseline="0" dirty="0">
              <a:solidFill>
                <a:schemeClr val="bg1"/>
              </a:solidFill>
            </a:rPr>
            <a:t>CLI</a:t>
          </a:r>
          <a:r>
            <a:rPr lang="fr-FR" sz="2000" b="0" i="0" kern="1200" baseline="0" dirty="0">
              <a:solidFill>
                <a:schemeClr val="bg1"/>
              </a:solidFill>
            </a:rPr>
            <a:t>, </a:t>
          </a:r>
          <a:r>
            <a:rPr lang="fr-FR" sz="2000" b="1" i="0" kern="1200" baseline="0" dirty="0">
              <a:solidFill>
                <a:schemeClr val="bg1"/>
              </a:solidFill>
            </a:rPr>
            <a:t>API</a:t>
          </a:r>
          <a:r>
            <a:rPr lang="fr-FR" sz="2000" b="0" i="0" kern="1200" baseline="0" dirty="0">
              <a:solidFill>
                <a:schemeClr val="bg1"/>
              </a:solidFill>
            </a:rPr>
            <a:t> (/docs </a:t>
          </a:r>
          <a:r>
            <a:rPr lang="fr-FR" sz="2000" b="0" i="0" kern="1200" baseline="0" dirty="0" err="1">
              <a:solidFill>
                <a:schemeClr val="bg1"/>
              </a:solidFill>
            </a:rPr>
            <a:t>FastAPI</a:t>
          </a:r>
          <a:r>
            <a:rPr lang="fr-FR" sz="2000" b="0" i="0" kern="1200" baseline="0" dirty="0">
              <a:solidFill>
                <a:schemeClr val="bg1"/>
              </a:solidFill>
            </a:rPr>
            <a:t>)</a:t>
          </a:r>
          <a:endParaRPr lang="fr-FR" sz="2000" kern="1200" dirty="0">
            <a:solidFill>
              <a:schemeClr val="bg1"/>
            </a:solidFill>
          </a:endParaRPr>
        </a:p>
      </dsp:txBody>
      <dsp:txXfrm>
        <a:off x="0" y="3898102"/>
        <a:ext cx="9676047" cy="852809"/>
      </dsp:txXfrm>
    </dsp:sp>
    <dsp:sp modelId="{5AEE3011-1346-4966-AAB5-1487EBFB8AC2}">
      <dsp:nvSpPr>
        <dsp:cNvPr id="0" name=""/>
        <dsp:cNvSpPr/>
      </dsp:nvSpPr>
      <dsp:spPr>
        <a:xfrm rot="10800000">
          <a:off x="0" y="2599273"/>
          <a:ext cx="9676047" cy="13116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baseline="0" dirty="0">
              <a:solidFill>
                <a:schemeClr val="bg1"/>
              </a:solidFill>
            </a:rPr>
            <a:t>Sorties : </a:t>
          </a:r>
          <a:r>
            <a:rPr lang="fr-FR" sz="2000" b="1" i="0" kern="1200" baseline="0" dirty="0">
              <a:solidFill>
                <a:schemeClr val="bg1"/>
              </a:solidFill>
            </a:rPr>
            <a:t>plan + risques + synthèse + export</a:t>
          </a:r>
          <a:r>
            <a:rPr lang="fr-FR" sz="2000" b="0" i="0" kern="1200" baseline="0" dirty="0">
              <a:solidFill>
                <a:schemeClr val="bg1"/>
              </a:solidFill>
            </a:rPr>
            <a:t> (</a:t>
          </a:r>
          <a:r>
            <a:rPr lang="fr-FR" sz="2000" b="0" i="0" kern="1200" baseline="0" dirty="0" err="1">
              <a:solidFill>
                <a:schemeClr val="bg1"/>
              </a:solidFill>
            </a:rPr>
            <a:t>Markdown</a:t>
          </a:r>
          <a:r>
            <a:rPr lang="fr-FR" sz="2000" b="0" i="0" kern="1200" baseline="0" dirty="0">
              <a:solidFill>
                <a:schemeClr val="bg1"/>
              </a:solidFill>
            </a:rPr>
            <a:t>/PDF)</a:t>
          </a:r>
          <a:endParaRPr lang="fr-FR" sz="2000" kern="1200" dirty="0">
            <a:solidFill>
              <a:schemeClr val="bg1"/>
            </a:solidFill>
          </a:endParaRPr>
        </a:p>
      </dsp:txBody>
      <dsp:txXfrm rot="10800000">
        <a:off x="0" y="2599273"/>
        <a:ext cx="9676047" cy="852252"/>
      </dsp:txXfrm>
    </dsp:sp>
    <dsp:sp modelId="{37D0E78E-FD46-4970-A7B3-AFE70EF1BF3E}">
      <dsp:nvSpPr>
        <dsp:cNvPr id="0" name=""/>
        <dsp:cNvSpPr/>
      </dsp:nvSpPr>
      <dsp:spPr>
        <a:xfrm rot="10800000">
          <a:off x="0" y="1300444"/>
          <a:ext cx="9676047" cy="13116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baseline="0" dirty="0">
              <a:solidFill>
                <a:schemeClr val="bg1"/>
              </a:solidFill>
            </a:rPr>
            <a:t>Orchestration : </a:t>
          </a:r>
          <a:r>
            <a:rPr lang="fr-FR" sz="2000" b="1" i="0" kern="1200" baseline="0" dirty="0">
              <a:solidFill>
                <a:schemeClr val="bg1"/>
              </a:solidFill>
            </a:rPr>
            <a:t>WBS + estimations + risques</a:t>
          </a:r>
          <a:r>
            <a:rPr lang="fr-FR" sz="2000" b="0" i="0" kern="1200" baseline="0" dirty="0">
              <a:solidFill>
                <a:schemeClr val="bg1"/>
              </a:solidFill>
            </a:rPr>
            <a:t> → </a:t>
          </a:r>
          <a:r>
            <a:rPr lang="fr-FR" sz="2000" b="1" i="0" kern="1200" baseline="0" dirty="0">
              <a:solidFill>
                <a:schemeClr val="bg1"/>
              </a:solidFill>
            </a:rPr>
            <a:t>itérations</a:t>
          </a:r>
          <a:r>
            <a:rPr lang="fr-FR" sz="2000" b="0" i="0" kern="1200" baseline="0" dirty="0">
              <a:solidFill>
                <a:schemeClr val="bg1"/>
              </a:solidFill>
            </a:rPr>
            <a:t> (budget/ressources/calendrier)</a:t>
          </a:r>
          <a:endParaRPr lang="fr-FR" sz="2000" kern="1200" dirty="0">
            <a:solidFill>
              <a:schemeClr val="bg1"/>
            </a:solidFill>
          </a:endParaRPr>
        </a:p>
      </dsp:txBody>
      <dsp:txXfrm rot="10800000">
        <a:off x="0" y="1300444"/>
        <a:ext cx="9676047" cy="852252"/>
      </dsp:txXfrm>
    </dsp:sp>
    <dsp:sp modelId="{C1410D7F-A41E-4D8F-8434-A2B90B150ED3}">
      <dsp:nvSpPr>
        <dsp:cNvPr id="0" name=""/>
        <dsp:cNvSpPr/>
      </dsp:nvSpPr>
      <dsp:spPr>
        <a:xfrm rot="10800000">
          <a:off x="0" y="2"/>
          <a:ext cx="9676047" cy="131162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i="0" kern="1200" baseline="0" dirty="0">
              <a:solidFill>
                <a:schemeClr val="bg1"/>
              </a:solidFill>
            </a:rPr>
            <a:t>Input : </a:t>
          </a:r>
          <a:r>
            <a:rPr lang="fr-FR" sz="2000" b="1" i="0" kern="1200" baseline="0" dirty="0">
              <a:solidFill>
                <a:schemeClr val="bg1"/>
              </a:solidFill>
            </a:rPr>
            <a:t>brief en langage naturel</a:t>
          </a:r>
          <a:endParaRPr lang="fr-FR" sz="2000" kern="1200" dirty="0">
            <a:solidFill>
              <a:schemeClr val="bg1"/>
            </a:solidFill>
          </a:endParaRPr>
        </a:p>
      </dsp:txBody>
      <dsp:txXfrm rot="10800000">
        <a:off x="0" y="2"/>
        <a:ext cx="9676047" cy="852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39A60-7EC9-43FE-803B-ACD9158D3448}">
      <dsp:nvSpPr>
        <dsp:cNvPr id="0" name=""/>
        <dsp:cNvSpPr/>
      </dsp:nvSpPr>
      <dsp:spPr>
        <a:xfrm>
          <a:off x="4602" y="0"/>
          <a:ext cx="1543179" cy="46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baseline="0" dirty="0">
              <a:solidFill>
                <a:schemeClr val="bg1"/>
              </a:solidFill>
            </a:rPr>
            <a:t>Limites &amp; garde-fous</a:t>
          </a:r>
          <a:endParaRPr lang="fr-FR" sz="2400" kern="1200" dirty="0">
            <a:solidFill>
              <a:schemeClr val="bg1"/>
            </a:solidFill>
          </a:endParaRPr>
        </a:p>
      </dsp:txBody>
      <dsp:txXfrm>
        <a:off x="4602" y="1872208"/>
        <a:ext cx="1543179" cy="1872208"/>
      </dsp:txXfrm>
    </dsp:sp>
    <dsp:sp modelId="{FC777B84-E74F-4521-8553-87680C976B5E}">
      <dsp:nvSpPr>
        <dsp:cNvPr id="0" name=""/>
        <dsp:cNvSpPr/>
      </dsp:nvSpPr>
      <dsp:spPr>
        <a:xfrm>
          <a:off x="50897" y="280831"/>
          <a:ext cx="1450588" cy="15586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82D7A-589E-43AE-B112-A1A36E2101CF}">
      <dsp:nvSpPr>
        <dsp:cNvPr id="0" name=""/>
        <dsp:cNvSpPr/>
      </dsp:nvSpPr>
      <dsp:spPr>
        <a:xfrm>
          <a:off x="1594077" y="0"/>
          <a:ext cx="1543179" cy="46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baseline="0" dirty="0">
              <a:solidFill>
                <a:schemeClr val="bg1"/>
              </a:solidFill>
            </a:rPr>
            <a:t>Variabilité LLM → </a:t>
          </a:r>
          <a:r>
            <a:rPr lang="fr-FR" sz="1600" b="1" i="0" kern="1200" baseline="0" dirty="0">
              <a:solidFill>
                <a:schemeClr val="bg1"/>
              </a:solidFill>
            </a:rPr>
            <a:t>pré-prompts</a:t>
          </a:r>
          <a:r>
            <a:rPr lang="fr-FR" sz="1600" b="0" i="0" kern="1200" baseline="0" dirty="0">
              <a:solidFill>
                <a:schemeClr val="bg1"/>
              </a:solidFill>
            </a:rPr>
            <a:t>, </a:t>
          </a:r>
          <a:r>
            <a:rPr lang="fr-FR" sz="1600" b="1" i="0" kern="1200" baseline="0" dirty="0" err="1">
              <a:solidFill>
                <a:schemeClr val="bg1"/>
              </a:solidFill>
            </a:rPr>
            <a:t>seeds</a:t>
          </a:r>
          <a:r>
            <a:rPr lang="fr-FR" sz="1600" b="0" i="0" kern="1200" baseline="0" dirty="0">
              <a:solidFill>
                <a:schemeClr val="bg1"/>
              </a:solidFill>
            </a:rPr>
            <a:t>, </a:t>
          </a:r>
          <a:r>
            <a:rPr lang="fr-FR" sz="1600" b="1" i="0" kern="1200" baseline="0" dirty="0">
              <a:solidFill>
                <a:schemeClr val="bg1"/>
              </a:solidFill>
            </a:rPr>
            <a:t>validation centrale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1594077" y="1872208"/>
        <a:ext cx="1543179" cy="1872208"/>
      </dsp:txXfrm>
    </dsp:sp>
    <dsp:sp modelId="{B21792CB-ACC6-4230-B542-6F813FF08F99}">
      <dsp:nvSpPr>
        <dsp:cNvPr id="0" name=""/>
        <dsp:cNvSpPr/>
      </dsp:nvSpPr>
      <dsp:spPr>
        <a:xfrm>
          <a:off x="1640372" y="280831"/>
          <a:ext cx="1450588" cy="155861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06549-004D-4500-97FA-0B918956A5CF}">
      <dsp:nvSpPr>
        <dsp:cNvPr id="0" name=""/>
        <dsp:cNvSpPr/>
      </dsp:nvSpPr>
      <dsp:spPr>
        <a:xfrm>
          <a:off x="3183551" y="0"/>
          <a:ext cx="1543179" cy="46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baseline="0" dirty="0">
              <a:solidFill>
                <a:schemeClr val="bg1"/>
              </a:solidFill>
            </a:rPr>
            <a:t>Contraintes </a:t>
          </a:r>
          <a:r>
            <a:rPr lang="fr-FR" sz="1600" b="1" i="0" kern="1200" baseline="0" dirty="0">
              <a:solidFill>
                <a:schemeClr val="bg1"/>
              </a:solidFill>
            </a:rPr>
            <a:t>VRAM/latence</a:t>
          </a:r>
          <a:r>
            <a:rPr lang="fr-FR" sz="1600" b="0" i="0" kern="1200" baseline="0" dirty="0">
              <a:solidFill>
                <a:schemeClr val="bg1"/>
              </a:solidFill>
            </a:rPr>
            <a:t> → modèles </a:t>
          </a:r>
          <a:r>
            <a:rPr lang="fr-FR" sz="1600" b="1" i="0" kern="1200" baseline="0" dirty="0">
              <a:solidFill>
                <a:schemeClr val="bg1"/>
              </a:solidFill>
            </a:rPr>
            <a:t>compacts</a:t>
          </a:r>
          <a:r>
            <a:rPr lang="fr-FR" sz="1600" b="0" i="0" kern="1200" baseline="0" dirty="0">
              <a:solidFill>
                <a:schemeClr val="bg1"/>
              </a:solidFill>
            </a:rPr>
            <a:t>, </a:t>
          </a:r>
          <a:r>
            <a:rPr lang="fr-FR" sz="1600" b="1" i="0" kern="1200" baseline="0" dirty="0">
              <a:solidFill>
                <a:schemeClr val="bg1"/>
              </a:solidFill>
            </a:rPr>
            <a:t>fp16</a:t>
          </a:r>
          <a:r>
            <a:rPr lang="fr-FR" sz="1600" b="0" i="0" kern="1200" baseline="0" dirty="0">
              <a:solidFill>
                <a:schemeClr val="bg1"/>
              </a:solidFill>
            </a:rPr>
            <a:t>, </a:t>
          </a:r>
          <a:r>
            <a:rPr lang="fr-FR" sz="1600" b="1" i="0" kern="1200" baseline="0" dirty="0">
              <a:solidFill>
                <a:schemeClr val="bg1"/>
              </a:solidFill>
            </a:rPr>
            <a:t>cache/</a:t>
          </a:r>
          <a:r>
            <a:rPr lang="fr-FR" sz="1600" b="1" i="0" kern="1200" baseline="0" dirty="0" err="1">
              <a:solidFill>
                <a:schemeClr val="bg1"/>
              </a:solidFill>
            </a:rPr>
            <a:t>batching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3183551" y="1872208"/>
        <a:ext cx="1543179" cy="1872208"/>
      </dsp:txXfrm>
    </dsp:sp>
    <dsp:sp modelId="{1F4ED496-C876-47AD-8207-CBDC833DCB54}">
      <dsp:nvSpPr>
        <dsp:cNvPr id="0" name=""/>
        <dsp:cNvSpPr/>
      </dsp:nvSpPr>
      <dsp:spPr>
        <a:xfrm>
          <a:off x="3229847" y="280831"/>
          <a:ext cx="1450588" cy="15586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7A4D2-DCFA-491A-B37B-34CAE4FC244F}">
      <dsp:nvSpPr>
        <dsp:cNvPr id="0" name=""/>
        <dsp:cNvSpPr/>
      </dsp:nvSpPr>
      <dsp:spPr>
        <a:xfrm>
          <a:off x="4773026" y="0"/>
          <a:ext cx="1543179" cy="46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i="0" kern="1200" baseline="0" dirty="0">
              <a:solidFill>
                <a:schemeClr val="bg1"/>
              </a:solidFill>
            </a:rPr>
            <a:t>Hallucinations/format → </a:t>
          </a:r>
          <a:r>
            <a:rPr lang="fr-FR" sz="1600" b="1" i="0" kern="1200" baseline="0" dirty="0">
              <a:solidFill>
                <a:schemeClr val="bg1"/>
              </a:solidFill>
            </a:rPr>
            <a:t>schémas stricts</a:t>
          </a:r>
          <a:r>
            <a:rPr lang="fr-FR" sz="1600" b="0" i="0" kern="1200" baseline="0" dirty="0">
              <a:solidFill>
                <a:schemeClr val="bg1"/>
              </a:solidFill>
            </a:rPr>
            <a:t>, contrôles de </a:t>
          </a:r>
          <a:r>
            <a:rPr lang="fr-FR" sz="1600" b="1" i="0" kern="1200" baseline="0" dirty="0">
              <a:solidFill>
                <a:schemeClr val="bg1"/>
              </a:solidFill>
            </a:rPr>
            <a:t>complétude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4773026" y="1872208"/>
        <a:ext cx="1543179" cy="1872208"/>
      </dsp:txXfrm>
    </dsp:sp>
    <dsp:sp modelId="{E8D256C6-307D-4925-B219-10DB2210CE98}">
      <dsp:nvSpPr>
        <dsp:cNvPr id="0" name=""/>
        <dsp:cNvSpPr/>
      </dsp:nvSpPr>
      <dsp:spPr>
        <a:xfrm>
          <a:off x="4819321" y="280831"/>
          <a:ext cx="1450588" cy="15586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000" r="-5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8682C-4313-41DF-9922-EDF2A9210883}">
      <dsp:nvSpPr>
        <dsp:cNvPr id="0" name=""/>
        <dsp:cNvSpPr/>
      </dsp:nvSpPr>
      <dsp:spPr>
        <a:xfrm>
          <a:off x="6362501" y="0"/>
          <a:ext cx="1543179" cy="46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baseline="0" dirty="0">
              <a:solidFill>
                <a:schemeClr val="bg1"/>
              </a:solidFill>
            </a:rPr>
            <a:t>Badges qualité</a:t>
          </a:r>
          <a:endParaRPr lang="fr-FR" sz="2400" kern="1200" dirty="0">
            <a:solidFill>
              <a:schemeClr val="bg1"/>
            </a:solidFill>
          </a:endParaRPr>
        </a:p>
      </dsp:txBody>
      <dsp:txXfrm>
        <a:off x="6362501" y="1872208"/>
        <a:ext cx="1543179" cy="1872208"/>
      </dsp:txXfrm>
    </dsp:sp>
    <dsp:sp modelId="{10E48767-E1FD-4159-BDFE-6C653ADA658B}">
      <dsp:nvSpPr>
        <dsp:cNvPr id="0" name=""/>
        <dsp:cNvSpPr/>
      </dsp:nvSpPr>
      <dsp:spPr>
        <a:xfrm>
          <a:off x="6408796" y="280831"/>
          <a:ext cx="1450588" cy="1558613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E02B5-0524-4BC2-870A-AE8E2BEF8B41}">
      <dsp:nvSpPr>
        <dsp:cNvPr id="0" name=""/>
        <dsp:cNvSpPr/>
      </dsp:nvSpPr>
      <dsp:spPr>
        <a:xfrm>
          <a:off x="7951975" y="0"/>
          <a:ext cx="1543179" cy="46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 dirty="0">
              <a:solidFill>
                <a:schemeClr val="bg1"/>
              </a:solidFill>
            </a:rPr>
            <a:t>Tests</a:t>
          </a:r>
          <a:r>
            <a:rPr lang="fr-FR" sz="1600" b="0" i="0" kern="1200" baseline="0" dirty="0">
              <a:solidFill>
                <a:schemeClr val="bg1"/>
              </a:solidFill>
            </a:rPr>
            <a:t> unitaires/ML 75% /E2E à implanter | </a:t>
          </a:r>
          <a:r>
            <a:rPr lang="fr-FR" sz="1600" b="1" i="0" kern="1200" baseline="0" dirty="0" err="1">
              <a:solidFill>
                <a:schemeClr val="bg1"/>
              </a:solidFill>
            </a:rPr>
            <a:t>Coverage</a:t>
          </a:r>
          <a:r>
            <a:rPr lang="fr-FR" sz="1600" b="0" i="0" kern="1200" baseline="0" dirty="0">
              <a:solidFill>
                <a:schemeClr val="bg1"/>
              </a:solidFill>
            </a:rPr>
            <a:t> </a:t>
          </a:r>
          <a:r>
            <a:rPr lang="fr-FR" sz="1600" b="1" i="0" kern="1200" baseline="0" dirty="0">
              <a:solidFill>
                <a:srgbClr val="FF0000"/>
              </a:solidFill>
            </a:rPr>
            <a:t>~2 % </a:t>
          </a:r>
          <a:r>
            <a:rPr lang="fr-FR" sz="1600" b="0" i="0" kern="1200" baseline="0" dirty="0">
              <a:solidFill>
                <a:schemeClr val="bg1"/>
              </a:solidFill>
            </a:rPr>
            <a:t>✓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7951975" y="1872208"/>
        <a:ext cx="1543179" cy="1872208"/>
      </dsp:txXfrm>
    </dsp:sp>
    <dsp:sp modelId="{F116BB41-BC0E-44A2-95D4-8D92350B3E8F}">
      <dsp:nvSpPr>
        <dsp:cNvPr id="0" name=""/>
        <dsp:cNvSpPr/>
      </dsp:nvSpPr>
      <dsp:spPr>
        <a:xfrm>
          <a:off x="7998271" y="280831"/>
          <a:ext cx="1450588" cy="1558613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F8065-B54C-47ED-99EA-0348B56B44EE}">
      <dsp:nvSpPr>
        <dsp:cNvPr id="0" name=""/>
        <dsp:cNvSpPr/>
      </dsp:nvSpPr>
      <dsp:spPr>
        <a:xfrm>
          <a:off x="9541450" y="0"/>
          <a:ext cx="1543179" cy="4680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i="0" kern="1200" baseline="0" dirty="0">
              <a:solidFill>
                <a:schemeClr val="bg1"/>
              </a:solidFill>
            </a:rPr>
            <a:t>A faire: Ruff/Black/</a:t>
          </a:r>
          <a:r>
            <a:rPr lang="fr-FR" sz="1600" b="1" i="0" kern="1200" baseline="0" dirty="0" err="1">
              <a:solidFill>
                <a:schemeClr val="bg1"/>
              </a:solidFill>
            </a:rPr>
            <a:t>MyPy</a:t>
          </a:r>
          <a:r>
            <a:rPr lang="fr-FR" sz="1600" b="0" i="0" kern="1200" baseline="0" dirty="0">
              <a:solidFill>
                <a:schemeClr val="bg1"/>
              </a:solidFill>
            </a:rPr>
            <a:t>  | </a:t>
          </a:r>
          <a:r>
            <a:rPr lang="fr-FR" sz="1600" b="1" i="0" kern="1200" baseline="0" dirty="0">
              <a:solidFill>
                <a:schemeClr val="bg1"/>
              </a:solidFill>
            </a:rPr>
            <a:t>CI</a:t>
          </a:r>
          <a:r>
            <a:rPr lang="fr-FR" sz="1600" b="0" i="0" kern="1200" baseline="0" dirty="0">
              <a:solidFill>
                <a:schemeClr val="bg1"/>
              </a:solidFill>
            </a:rPr>
            <a:t> (</a:t>
          </a:r>
          <a:r>
            <a:rPr lang="fr-FR" sz="1600" b="0" i="0" kern="1200" baseline="0" dirty="0" err="1">
              <a:solidFill>
                <a:schemeClr val="bg1"/>
              </a:solidFill>
            </a:rPr>
            <a:t>lint</a:t>
          </a:r>
          <a:r>
            <a:rPr lang="fr-FR" sz="1600" b="0" i="0" kern="1200" baseline="0" dirty="0">
              <a:solidFill>
                <a:schemeClr val="bg1"/>
              </a:solidFill>
            </a:rPr>
            <a:t> + tests)  | </a:t>
          </a:r>
          <a:r>
            <a:rPr lang="fr-FR" sz="1600" b="1" i="0" kern="1200" baseline="0" dirty="0">
              <a:solidFill>
                <a:schemeClr val="bg1"/>
              </a:solidFill>
            </a:rPr>
            <a:t>Docs</a:t>
          </a:r>
          <a:r>
            <a:rPr lang="fr-FR" sz="1600" b="0" i="0" kern="1200" baseline="0" dirty="0">
              <a:solidFill>
                <a:schemeClr val="bg1"/>
              </a:solidFill>
            </a:rPr>
            <a:t> prêt ✓</a:t>
          </a:r>
          <a:endParaRPr lang="fr-FR" sz="1600" kern="1200" dirty="0">
            <a:solidFill>
              <a:schemeClr val="bg1"/>
            </a:solidFill>
          </a:endParaRPr>
        </a:p>
      </dsp:txBody>
      <dsp:txXfrm>
        <a:off x="9541450" y="1872208"/>
        <a:ext cx="1543179" cy="1872208"/>
      </dsp:txXfrm>
    </dsp:sp>
    <dsp:sp modelId="{929D631A-DD2D-42F2-BD1F-F2E14F76C3A9}">
      <dsp:nvSpPr>
        <dsp:cNvPr id="0" name=""/>
        <dsp:cNvSpPr/>
      </dsp:nvSpPr>
      <dsp:spPr>
        <a:xfrm>
          <a:off x="9587745" y="280831"/>
          <a:ext cx="1450588" cy="1558613"/>
        </a:xfrm>
        <a:prstGeom prst="ellipse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CD244-9455-4643-95A2-42AB10A308F1}">
      <dsp:nvSpPr>
        <dsp:cNvPr id="0" name=""/>
        <dsp:cNvSpPr/>
      </dsp:nvSpPr>
      <dsp:spPr>
        <a:xfrm>
          <a:off x="443569" y="3744416"/>
          <a:ext cx="10202093" cy="70207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02/09/2025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1FDFD6-6837-4C33-A672-EE206E1508E6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E13841-ABF1-45B0-9089-18E226D0C6A3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D748576-4DB7-4BA2-9E27-E6B28C0F8673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1CA2C0-87BE-406C-8ECF-1E314DD7D7E3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4F4959-FE6D-4EBB-AA9C-2C41AE54D39C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527E412-C726-4875-81C0-CC59D40876D6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4FB286-6002-4A64-B465-ABE992134DFE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D56E95-50D7-4A81-9195-7BD83E58AD26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E0908B-8619-4706-B10B-6FFD062BCAD6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833A8-84E6-4C76-972C-185A81884181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60D4-B245-4782-87A7-A9B54910E6B4}" type="datetime1">
              <a:rPr lang="fr-FR" smtClean="0"/>
              <a:t>02/09/2025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gQddK5kUI4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github.com/Michel836/PlannerIA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>
          <a:xfrm>
            <a:off x="1131540" y="692696"/>
            <a:ext cx="9925743" cy="2895600"/>
          </a:xfrm>
        </p:spPr>
        <p:txBody>
          <a:bodyPr rtlCol="0"/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3600" b="1" dirty="0">
                <a:latin typeface="Arial" panose="020B0604020202020204" pitchFamily="34" charset="0"/>
                <a:ea typeface="+mn-ea"/>
                <a:cs typeface="+mn-cs"/>
              </a:rPr>
              <a:t>Planification de Projet avec </a:t>
            </a:r>
            <a:r>
              <a:rPr lang="fr-FR" sz="3600" b="1" dirty="0" err="1">
                <a:latin typeface="Arial" panose="020B0604020202020204" pitchFamily="34" charset="0"/>
                <a:ea typeface="+mn-ea"/>
                <a:cs typeface="+mn-cs"/>
              </a:rPr>
              <a:t>PlannerIA</a:t>
            </a:r>
            <a:br>
              <a:rPr lang="fr-FR" sz="3600" b="1" dirty="0">
                <a:latin typeface="Arial" panose="020B0604020202020204" pitchFamily="34" charset="0"/>
                <a:ea typeface="+mn-ea"/>
                <a:cs typeface="+mn-cs"/>
              </a:rPr>
            </a:br>
            <a:r>
              <a:rPr lang="fr-FR" sz="3600" b="1" dirty="0">
                <a:latin typeface="Arial" panose="020B0604020202020204" pitchFamily="34" charset="0"/>
                <a:ea typeface="+mn-ea"/>
                <a:cs typeface="+mn-cs"/>
              </a:rPr>
              <a:t>(IA locale, multi-agents)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ous-titre 3"/>
          <p:cNvSpPr>
            <a:spLocks noGrp="1"/>
          </p:cNvSpPr>
          <p:nvPr>
            <p:ph type="subTitle" idx="1"/>
          </p:nvPr>
        </p:nvSpPr>
        <p:spPr>
          <a:xfrm>
            <a:off x="1131540" y="3421635"/>
            <a:ext cx="8229600" cy="1219200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fr-FR" sz="2600" dirty="0"/>
              <a:t>Du brief → livrables projet : WBS, coûts/délais, risques, GRAPHIQUES et rapports</a:t>
            </a:r>
          </a:p>
          <a:p>
            <a:pPr rtl="0"/>
            <a:endParaRPr lang="fr-FR" sz="2600" dirty="0"/>
          </a:p>
          <a:p>
            <a:pPr rtl="0"/>
            <a:r>
              <a:rPr lang="fr-FR" sz="2600" dirty="0"/>
              <a:t>Exécution locale (Ollama + GPU) : confidentialité, coût marginal nul</a:t>
            </a:r>
          </a:p>
          <a:p>
            <a:pPr rtl="0"/>
            <a:endParaRPr lang="fr-FR" sz="2600" dirty="0"/>
          </a:p>
          <a:p>
            <a:pPr rtl="0"/>
            <a:r>
              <a:rPr lang="fr-FR" sz="2600" dirty="0"/>
              <a:t>Cible : PM/PO, équipes produit, </a:t>
            </a:r>
            <a:r>
              <a:rPr lang="fr-FR" sz="2600" dirty="0" err="1"/>
              <a:t>founderS</a:t>
            </a:r>
            <a:endParaRPr lang="fr-FR" sz="2600" dirty="0"/>
          </a:p>
          <a:p>
            <a:pPr rtl="0"/>
            <a:endParaRPr lang="fr-FR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B7948A-F353-9BFF-E130-B119706B8189}"/>
              </a:ext>
            </a:extLst>
          </p:cNvPr>
          <p:cNvSpPr txBox="1"/>
          <p:nvPr/>
        </p:nvSpPr>
        <p:spPr>
          <a:xfrm>
            <a:off x="1131540" y="4838353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PSTB-</a:t>
            </a:r>
            <a:r>
              <a:rPr lang="fr-FR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Bootcamp</a:t>
            </a:r>
            <a:r>
              <a:rPr lang="fr-FR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IA Générative-Présentation de fin de formation</a:t>
            </a:r>
          </a:p>
          <a:p>
            <a:r>
              <a:rPr lang="fr-FR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Promotion septembre 2025</a:t>
            </a:r>
          </a:p>
          <a:p>
            <a:r>
              <a:rPr lang="fr-FR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Michel Lulev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E6DD1B-4A3B-EAD9-AB34-2371B17F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3" y="116632"/>
            <a:ext cx="28098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62E3DC-020F-3EF1-FA75-A0FA9544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0"/>
            <a:ext cx="11881320" cy="1371600"/>
          </a:xfrm>
        </p:spPr>
        <p:txBody>
          <a:bodyPr/>
          <a:lstStyle/>
          <a:p>
            <a:r>
              <a:rPr lang="fr-FR" dirty="0"/>
              <a:t>Démo: Appel, Planning, Visualisations et Actions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C2071B-FA42-0F28-2F64-0910ADAF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10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F4F533-F8B4-E34D-4F8C-3974490A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916832"/>
            <a:ext cx="8784141" cy="2304256"/>
          </a:xfrm>
          <a:prstGeom prst="rect">
            <a:avLst/>
          </a:prstGeom>
        </p:spPr>
      </p:pic>
      <p:pic>
        <p:nvPicPr>
          <p:cNvPr id="1030" name="Picture 6" descr="youtube-logo-png-46016 (1) - Goodly">
            <a:hlinkClick r:id="rId3"/>
            <a:extLst>
              <a:ext uri="{FF2B5EF4-FFF2-40B4-BE49-F238E27FC236}">
                <a16:creationId xmlns:a16="http://schemas.microsoft.com/office/drawing/2014/main" id="{429F57D8-3295-3C87-4C5F-2D2899BCE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124" y="4766320"/>
            <a:ext cx="1608233" cy="11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| Microsoft Wiki | Fandom">
            <a:hlinkClick r:id="rId5"/>
            <a:extLst>
              <a:ext uri="{FF2B5EF4-FFF2-40B4-BE49-F238E27FC236}">
                <a16:creationId xmlns:a16="http://schemas.microsoft.com/office/drawing/2014/main" id="{1AD664CE-B560-4940-1CBB-9509B956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4764599"/>
            <a:ext cx="2376264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 rtlCol="0"/>
          <a:lstStyle/>
          <a:p>
            <a:pPr rtl="0"/>
            <a:r>
              <a:rPr lang="fr-FR" dirty="0"/>
              <a:t>Contexte, Problème &amp; ROI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A7783E-D7D6-6730-7BC3-AB598145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2</a:t>
            </a:fld>
            <a:endParaRPr lang="fr-FR" noProof="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64CC8A9-9EFB-0121-E8AA-2F0F5904E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156395"/>
              </p:ext>
            </p:extLst>
          </p:nvPr>
        </p:nvGraphicFramePr>
        <p:xfrm>
          <a:off x="765820" y="366726"/>
          <a:ext cx="10657184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 rtlCol="0"/>
          <a:lstStyle/>
          <a:p>
            <a:pPr rtl="0"/>
            <a:r>
              <a:rPr lang="fr-FR" dirty="0"/>
              <a:t>Objectifs &amp; Critères de Succès</a:t>
            </a: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1F46B1BE-B3B1-FE5A-5D15-D02C55B9B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079179"/>
              </p:ext>
            </p:extLst>
          </p:nvPr>
        </p:nvGraphicFramePr>
        <p:xfrm>
          <a:off x="1413892" y="1772816"/>
          <a:ext cx="950505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BC1E9F5-E7C6-93D3-BBF3-04D6998D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 rtlCol="0"/>
          <a:lstStyle/>
          <a:p>
            <a:pPr rtl="0"/>
            <a:r>
              <a:rPr lang="fr-FR" dirty="0"/>
              <a:t>Architecture Fonctionnelle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6276208-A20A-72BE-D49B-ADE77051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noProof="0" smtClean="0"/>
              <a:pPr/>
              <a:t>4</a:t>
            </a:fld>
            <a:endParaRPr lang="fr-FR" noProof="0" dirty="0"/>
          </a:p>
        </p:txBody>
      </p:sp>
      <p:pic>
        <p:nvPicPr>
          <p:cNvPr id="14" name="Image 13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44A53086-7C1F-B013-304E-9DB7EC28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91" y="1344920"/>
            <a:ext cx="9227641" cy="51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 rtlCol="0"/>
          <a:lstStyle/>
          <a:p>
            <a:pPr rtl="0"/>
            <a:r>
              <a:rPr lang="fr-FR" dirty="0"/>
              <a:t>Profondeur du Système &amp; Modules IA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A6A766-4357-A2B7-60CD-3C344BEDB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5860" y="2026968"/>
            <a:ext cx="6696744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systèmes IA intégrés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planif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multi-agents, risques ML, recommandations, veille, prédictif, Monte Carlo, événements temps réel…)</a:t>
            </a:r>
            <a:endParaRPr lang="fr-FR" altLang="fr-FR" dirty="0">
              <a:latin typeface="Arial" panose="020B0604020202020204" pitchFamily="34" charset="0"/>
            </a:endParaRP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live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streaming événements, alertes,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fr-FR" altLang="fr-FR" dirty="0">
              <a:latin typeface="Arial" panose="020B0604020202020204" pitchFamily="34" charset="0"/>
            </a:endParaRP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Recommandations ML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(8 familles) : </a:t>
            </a: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budget, planning, risques, équipe, </a:t>
            </a:r>
            <a:r>
              <a:rPr lang="fr-FR" altLang="fr-FR" dirty="0">
                <a:latin typeface="Arial" panose="020B0604020202020204" pitchFamily="34" charset="0"/>
              </a:rPr>
              <a:t>..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06697-76AD-DED4-E229-619EEC6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5</a:t>
            </a:fld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DD96ED-AEA9-FCEE-B3B6-9C1B6D65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399" y="3087292"/>
            <a:ext cx="1357013" cy="145618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5D55FC2-93B2-0403-5E0A-7371639D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512" y="4543472"/>
            <a:ext cx="1344166" cy="145618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B00050B-72A0-D224-7C81-A194FE709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983" y="1631112"/>
            <a:ext cx="1329556" cy="14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DD158-5C53-50C1-21D9-8B0BA801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/>
          <a:lstStyle/>
          <a:p>
            <a:r>
              <a:rPr lang="fr-FR" dirty="0"/>
              <a:t>Pile Technologique &amp; Exécution Locale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8CBEED-91CD-0E8C-B280-199B1E7B0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05980" y="2718687"/>
            <a:ext cx="79290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(API),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(UI),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CrewAI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(orchestration)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locaux via Ollama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(Mistral/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RTX 3090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Optimisations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fp16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optimisé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Voix installée 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UI + STT/TTS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45F07-6FAC-ED08-14FE-334D8CAD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5128" name="Picture 8" descr="5 New Python 3.11 Features You Should Know About | by Conan Mercer | Python  in Plain English">
            <a:extLst>
              <a:ext uri="{FF2B5EF4-FFF2-40B4-BE49-F238E27FC236}">
                <a16:creationId xmlns:a16="http://schemas.microsoft.com/office/drawing/2014/main" id="{6593711B-DB6D-4B99-CA4C-D92F0298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95" y="1553631"/>
            <a:ext cx="761390" cy="88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astAPI">
            <a:extLst>
              <a:ext uri="{FF2B5EF4-FFF2-40B4-BE49-F238E27FC236}">
                <a16:creationId xmlns:a16="http://schemas.microsoft.com/office/drawing/2014/main" id="{E5824948-9ED5-E4C7-F884-65781056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39" y="1308636"/>
            <a:ext cx="3806286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rand • Streamlit">
            <a:extLst>
              <a:ext uri="{FF2B5EF4-FFF2-40B4-BE49-F238E27FC236}">
                <a16:creationId xmlns:a16="http://schemas.microsoft.com/office/drawing/2014/main" id="{C0A25BBA-0C35-14F1-F339-A397F7768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735" y="1449492"/>
            <a:ext cx="1862952" cy="108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rew AI - La genèse d'un billet de blog par une équipe d'agent IA - Le blog  d'alter way">
            <a:extLst>
              <a:ext uri="{FF2B5EF4-FFF2-40B4-BE49-F238E27FC236}">
                <a16:creationId xmlns:a16="http://schemas.microsoft.com/office/drawing/2014/main" id="{F1417620-DE76-1AE1-0A79-AF3F0723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675" y="5272038"/>
            <a:ext cx="1590292" cy="104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A : Installer un Modèle de Langage (LLM) avec Ollama - Wiki - Wiki">
            <a:extLst>
              <a:ext uri="{FF2B5EF4-FFF2-40B4-BE49-F238E27FC236}">
                <a16:creationId xmlns:a16="http://schemas.microsoft.com/office/drawing/2014/main" id="{0D4F7BFB-E518-8940-0627-621D9600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25" y="5589240"/>
            <a:ext cx="182403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6BF7854C-8908-5153-E4D3-D66F47AC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003" y="5488711"/>
            <a:ext cx="1138977" cy="91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4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1E439-4C91-CC42-C7B0-200E41B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/>
          <a:lstStyle/>
          <a:p>
            <a:r>
              <a:rPr lang="fr-FR" dirty="0"/>
              <a:t>Parcours Utilisateur &amp; Modes d’Exécution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AAE296AF-E07C-5249-57E1-D92A52A13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867459"/>
              </p:ext>
            </p:extLst>
          </p:nvPr>
        </p:nvGraphicFramePr>
        <p:xfrm>
          <a:off x="1125860" y="1484784"/>
          <a:ext cx="9676047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9FE5-0201-56D2-0B6F-03E08572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23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7BE32-75A0-BA80-156E-D7E848FE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8424"/>
            <a:ext cx="9144001" cy="1371600"/>
          </a:xfrm>
        </p:spPr>
        <p:txBody>
          <a:bodyPr/>
          <a:lstStyle/>
          <a:p>
            <a:r>
              <a:rPr lang="fr-FR" dirty="0"/>
              <a:t>Preuves &amp; Reproductibilité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F06B05E-E4D7-C614-AF6B-B102080E2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369843"/>
              </p:ext>
            </p:extLst>
          </p:nvPr>
        </p:nvGraphicFramePr>
        <p:xfrm>
          <a:off x="657299" y="1484784"/>
          <a:ext cx="10621689" cy="4680518"/>
        </p:xfrm>
        <a:graphic>
          <a:graphicData uri="http://schemas.openxmlformats.org/drawingml/2006/table">
            <a:tbl>
              <a:tblPr/>
              <a:tblGrid>
                <a:gridCol w="3540563">
                  <a:extLst>
                    <a:ext uri="{9D8B030D-6E8A-4147-A177-3AD203B41FA5}">
                      <a16:colId xmlns:a16="http://schemas.microsoft.com/office/drawing/2014/main" val="3843092745"/>
                    </a:ext>
                  </a:extLst>
                </a:gridCol>
                <a:gridCol w="3540563">
                  <a:extLst>
                    <a:ext uri="{9D8B030D-6E8A-4147-A177-3AD203B41FA5}">
                      <a16:colId xmlns:a16="http://schemas.microsoft.com/office/drawing/2014/main" val="85761492"/>
                    </a:ext>
                  </a:extLst>
                </a:gridCol>
                <a:gridCol w="3540563">
                  <a:extLst>
                    <a:ext uri="{9D8B030D-6E8A-4147-A177-3AD203B41FA5}">
                      <a16:colId xmlns:a16="http://schemas.microsoft.com/office/drawing/2014/main" val="1565496048"/>
                    </a:ext>
                  </a:extLst>
                </a:gridCol>
              </a:tblGrid>
              <a:tr h="520057">
                <a:tc>
                  <a:txBody>
                    <a:bodyPr/>
                    <a:lstStyle/>
                    <a:p>
                      <a:r>
                        <a:rPr lang="fr-FR" sz="2400" b="1" dirty="0"/>
                        <a:t>Mesure</a:t>
                      </a:r>
                      <a:endParaRPr lang="fr-FR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Valeur (ex interne)</a:t>
                      </a:r>
                      <a:endParaRPr lang="fr-FR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b="1" dirty="0"/>
                        <a:t>Comment mesurée</a:t>
                      </a:r>
                      <a:endParaRPr lang="fr-FR" sz="2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45554"/>
                  </a:ext>
                </a:extLst>
              </a:tr>
              <a:tr h="910101">
                <a:tc>
                  <a:txBody>
                    <a:bodyPr/>
                    <a:lstStyle/>
                    <a:p>
                      <a:r>
                        <a:rPr lang="fr-FR" sz="2000" dirty="0"/>
                        <a:t>Latence réponse conversationnelle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~</a:t>
                      </a:r>
                      <a:r>
                        <a:rPr lang="fr-FR" sz="2000" b="1" dirty="0"/>
                        <a:t>15–25 s</a:t>
                      </a:r>
                      <a:endParaRPr lang="fr-FR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Logs Streamlit + horodatage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48048"/>
                  </a:ext>
                </a:extLst>
              </a:tr>
              <a:tr h="910101">
                <a:tc>
                  <a:txBody>
                    <a:bodyPr/>
                    <a:lstStyle/>
                    <a:p>
                      <a:r>
                        <a:rPr lang="fr-FR" sz="2000"/>
                        <a:t>Génération plan (50+ tâches)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&lt; 5 min</a:t>
                      </a:r>
                      <a:endParaRPr lang="fr-FR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Script bench bench_generate_plan.py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39096"/>
                  </a:ext>
                </a:extLst>
              </a:tr>
              <a:tr h="520057">
                <a:tc>
                  <a:txBody>
                    <a:bodyPr/>
                    <a:lstStyle/>
                    <a:p>
                      <a:r>
                        <a:rPr lang="fr-FR" sz="2000"/>
                        <a:t>Couverture tests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≈ 45 %</a:t>
                      </a:r>
                      <a:endParaRPr lang="fr-FR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pytest</a:t>
                      </a:r>
                      <a:r>
                        <a:rPr lang="fr-FR" sz="2000" dirty="0"/>
                        <a:t> --</a:t>
                      </a:r>
                      <a:r>
                        <a:rPr lang="fr-FR" sz="2000" dirty="0" err="1"/>
                        <a:t>cov</a:t>
                      </a:r>
                      <a:r>
                        <a:rPr lang="fr-FR" sz="2000" dirty="0"/>
                        <a:t> + rapport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845939"/>
                  </a:ext>
                </a:extLst>
              </a:tr>
              <a:tr h="910101">
                <a:tc>
                  <a:txBody>
                    <a:bodyPr/>
                    <a:lstStyle/>
                    <a:p>
                      <a:r>
                        <a:rPr lang="fr-FR" sz="2000" dirty="0"/>
                        <a:t>Coût </a:t>
                      </a:r>
                      <a:r>
                        <a:rPr lang="fr-FR" sz="2000" dirty="0" err="1"/>
                        <a:t>tokens</a:t>
                      </a:r>
                      <a:endParaRPr lang="fr-FR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0 €</a:t>
                      </a:r>
                      <a:endParaRPr lang="fr-FR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LLM local </a:t>
                      </a:r>
                      <a:r>
                        <a:rPr lang="fr-FR" sz="2000" b="1" dirty="0"/>
                        <a:t>Ollama</a:t>
                      </a:r>
                      <a:r>
                        <a:rPr lang="fr-FR" sz="2000" dirty="0"/>
                        <a:t> (aucun appel externe)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03815"/>
                  </a:ext>
                </a:extLst>
              </a:tr>
              <a:tr h="910101">
                <a:tc>
                  <a:txBody>
                    <a:bodyPr/>
                    <a:lstStyle/>
                    <a:p>
                      <a:r>
                        <a:rPr lang="fr-FR" sz="2000"/>
                        <a:t>Traçabilité livrables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1" dirty="0"/>
                        <a:t>Complète</a:t>
                      </a:r>
                      <a:endParaRPr lang="fr-FR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Artefacts &amp; schémas JSON versionnés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29387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F5FA4-57A3-5367-4167-CE48E0C6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036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7A692-FA51-0026-819C-38B75124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/>
          <a:lstStyle/>
          <a:p>
            <a:r>
              <a:rPr lang="fr-FR" dirty="0"/>
              <a:t>Limites, Garde-Fous &amp; Qualité Logicielle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9CD13A9-ED5E-9CE9-299D-F69883784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786160"/>
              </p:ext>
            </p:extLst>
          </p:nvPr>
        </p:nvGraphicFramePr>
        <p:xfrm>
          <a:off x="477788" y="1484784"/>
          <a:ext cx="110892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735E8F-6D39-33EB-0DB5-D26FCB6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A013F82-EE5E-44EE-A61D-E31C6657F26F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144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622</TotalTime>
  <Words>525</Words>
  <Application>Microsoft Office PowerPoint</Application>
  <PresentationFormat>Personnalisé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Corbel</vt:lpstr>
      <vt:lpstr>Times New Roman</vt:lpstr>
      <vt:lpstr>Tunnel bleu numérique 16:9</vt:lpstr>
      <vt:lpstr>Planification de Projet avec PlannerIA (IA locale, multi-agents)  </vt:lpstr>
      <vt:lpstr>Contexte, Problème &amp; ROI</vt:lpstr>
      <vt:lpstr>Objectifs &amp; Critères de Succès</vt:lpstr>
      <vt:lpstr>Architecture Fonctionnelle</vt:lpstr>
      <vt:lpstr>Profondeur du Système &amp; Modules IA</vt:lpstr>
      <vt:lpstr>Pile Technologique &amp; Exécution Locale</vt:lpstr>
      <vt:lpstr>Parcours Utilisateur &amp; Modes d’Exécution</vt:lpstr>
      <vt:lpstr>Preuves &amp; Reproductibilité</vt:lpstr>
      <vt:lpstr>Limites, Garde-Fous &amp; Qualité Logicielle</vt:lpstr>
      <vt:lpstr>Démo: Appel, Planning, Visualisations et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 melville</dc:creator>
  <cp:lastModifiedBy>chu melville</cp:lastModifiedBy>
  <cp:revision>57</cp:revision>
  <dcterms:created xsi:type="dcterms:W3CDTF">2025-09-01T10:08:54Z</dcterms:created>
  <dcterms:modified xsi:type="dcterms:W3CDTF">2025-09-02T18:18:08Z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