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7" r:id="rId3"/>
    <p:sldId id="613" r:id="rId4"/>
    <p:sldId id="614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B9D49-EF19-4B2F-95B6-921789A4A42A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3E92F-F160-4B7E-9583-783635D05F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71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 February 2019</a:t>
            </a:r>
          </a:p>
        </p:txBody>
      </p:sp>
    </p:spTree>
    <p:extLst>
      <p:ext uri="{BB962C8B-B14F-4D97-AF65-F5344CB8AC3E}">
        <p14:creationId xmlns:p14="http://schemas.microsoft.com/office/powerpoint/2010/main" val="46699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95968-3EAB-402D-9355-FB84C29F4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1A38EA-E82D-4252-8616-0FF1EF2B1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707E65-435A-4AC2-BD1A-D485F72C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7C5755-10FE-4B4E-BCC5-42A53492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741894-2250-4A4A-BEBA-A9F08978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86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B9B10-B7B0-46F0-BE1E-C5AFD500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079509-D568-4193-8662-B0BF61AAF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3634C8-A186-4CB2-8B49-D10233A2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2E07AB-E791-438D-833D-06440D66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A6839B-513B-404C-A6C6-4DB3141F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16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49BBB28-514E-461C-BE9B-625BDFBF6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487B5ED-C0C9-441C-9FEE-D2C7630C5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5D4219-D9C2-44F3-A629-C8C75CCC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56FF41-A255-4954-9091-6DB5D360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C001AC-EDE0-4C93-9220-1AF8B582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5025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4896" y="1922483"/>
            <a:ext cx="10099723" cy="1866557"/>
          </a:xfrm>
        </p:spPr>
        <p:txBody>
          <a:bodyPr/>
          <a:lstStyle>
            <a:lvl1pPr>
              <a:lnSpc>
                <a:spcPct val="100000"/>
              </a:lnSpc>
              <a:defRPr sz="3000" spc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grpSp>
        <p:nvGrpSpPr>
          <p:cNvPr id="9" name="Groep 8"/>
          <p:cNvGrpSpPr/>
          <p:nvPr userDrawn="1"/>
        </p:nvGrpSpPr>
        <p:grpSpPr>
          <a:xfrm>
            <a:off x="1285356" y="2027964"/>
            <a:ext cx="77843" cy="2466080"/>
            <a:chOff x="964017" y="2027964"/>
            <a:chExt cx="58382" cy="2466080"/>
          </a:xfrm>
        </p:grpSpPr>
        <p:pic>
          <p:nvPicPr>
            <p:cNvPr id="5" name="Afbeelding 4" descr="timeline_pijl_wit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4017" y="2027964"/>
              <a:ext cx="58382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 userDrawn="1"/>
          </p:nvCxnSpPr>
          <p:spPr>
            <a:xfrm flipV="1">
              <a:off x="979257" y="2334044"/>
              <a:ext cx="0" cy="216000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" y="4279448"/>
            <a:ext cx="12190993" cy="512022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hthoek 7"/>
          <p:cNvSpPr/>
          <p:nvPr userDrawn="1"/>
        </p:nvSpPr>
        <p:spPr>
          <a:xfrm>
            <a:off x="0" y="551520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70631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4896" y="1922483"/>
            <a:ext cx="10099723" cy="1866557"/>
          </a:xfrm>
        </p:spPr>
        <p:txBody>
          <a:bodyPr/>
          <a:lstStyle>
            <a:lvl1pPr>
              <a:lnSpc>
                <a:spcPct val="100000"/>
              </a:lnSpc>
              <a:defRPr sz="3000" spc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285713" y="2027964"/>
            <a:ext cx="77129" cy="2466080"/>
            <a:chOff x="964284" y="2027964"/>
            <a:chExt cx="57847" cy="2466080"/>
          </a:xfrm>
        </p:grpSpPr>
        <p:pic>
          <p:nvPicPr>
            <p:cNvPr id="5" name="Afbeelding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4284" y="2027964"/>
              <a:ext cx="57847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 userDrawn="1"/>
          </p:nvCxnSpPr>
          <p:spPr>
            <a:xfrm flipV="1">
              <a:off x="979257" y="2334044"/>
              <a:ext cx="0" cy="21600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" y="4279449"/>
            <a:ext cx="12190993" cy="51202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hthoek 7"/>
          <p:cNvSpPr/>
          <p:nvPr userDrawn="1"/>
        </p:nvSpPr>
        <p:spPr>
          <a:xfrm>
            <a:off x="0" y="551520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38694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ext_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4896" y="1922483"/>
            <a:ext cx="10099723" cy="1866557"/>
          </a:xfrm>
        </p:spPr>
        <p:txBody>
          <a:bodyPr/>
          <a:lstStyle>
            <a:lvl1pPr>
              <a:lnSpc>
                <a:spcPct val="100000"/>
              </a:lnSpc>
              <a:defRPr sz="3000" spc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285713" y="2027964"/>
            <a:ext cx="77129" cy="2466080"/>
            <a:chOff x="964284" y="2027964"/>
            <a:chExt cx="57847" cy="2466080"/>
          </a:xfrm>
        </p:grpSpPr>
        <p:pic>
          <p:nvPicPr>
            <p:cNvPr id="5" name="Afbeelding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4284" y="2027964"/>
              <a:ext cx="57847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 userDrawn="1"/>
          </p:nvCxnSpPr>
          <p:spPr>
            <a:xfrm flipV="1">
              <a:off x="979257" y="2334044"/>
              <a:ext cx="0" cy="21600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" y="4279449"/>
            <a:ext cx="12190993" cy="51202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hthoek 7"/>
          <p:cNvSpPr/>
          <p:nvPr userDrawn="1"/>
        </p:nvSpPr>
        <p:spPr>
          <a:xfrm>
            <a:off x="0" y="551520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64207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tno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1981" y="1342800"/>
            <a:ext cx="10738819" cy="720000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741981" y="2199600"/>
            <a:ext cx="10738819" cy="4182150"/>
          </a:xfrm>
        </p:spPr>
        <p:txBody>
          <a:bodyPr/>
          <a:lstStyle>
            <a:lvl1pPr marL="185738" indent="-185738">
              <a:buSzPct val="100000"/>
              <a:buFontTx/>
              <a:buBlip>
                <a:blip r:embed="rId3"/>
              </a:buBlip>
              <a:defRPr/>
            </a:lvl1pPr>
            <a:lvl2pPr marL="357188" indent="-171450">
              <a:buSzPct val="100000"/>
              <a:buFontTx/>
              <a:buBlip>
                <a:blip r:embed="rId3"/>
              </a:buBlip>
              <a:defRPr/>
            </a:lvl2pPr>
            <a:lvl3pPr marL="542925" indent="-187325">
              <a:buSzPct val="100000"/>
              <a:buFontTx/>
              <a:buBlip>
                <a:blip r:embed="rId3"/>
              </a:buBlip>
              <a:defRPr/>
            </a:lvl3pPr>
            <a:lvl4pPr marL="715963" indent="-173038">
              <a:buSzPct val="100000"/>
              <a:buFontTx/>
              <a:buBlip>
                <a:blip r:embed="rId3"/>
              </a:buBlip>
              <a:defRPr/>
            </a:lvl4pPr>
            <a:lvl5pPr marL="901700" indent="-187325">
              <a:buSzPct val="100000"/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/>
              <a:t>2 April 2020</a:t>
            </a: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E18D54-8325-46A5-AA32-2D9BCB2EFF8A}" type="slidenum">
              <a:rPr lang="en-GB" smtClean="0"/>
              <a:pPr/>
              <a:t>‹nr.›</a:t>
            </a:fld>
            <a:r>
              <a:rPr lang="en-GB"/>
              <a:t> | Semantic Modelling and Linking Standard (SMLS)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en-GB" noProof="0" smtClean="0"/>
              <a:pPr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475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tno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1981" y="1342800"/>
            <a:ext cx="10738819" cy="7200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41981" y="6525344"/>
            <a:ext cx="2400000" cy="168990"/>
          </a:xfrm>
        </p:spPr>
        <p:txBody>
          <a:bodyPr/>
          <a:lstStyle/>
          <a:p>
            <a:fld id="{52236286-4DC8-46DE-9269-8F728FBC0641}" type="slidenum">
              <a:rPr lang="en-GB" smtClean="0"/>
              <a:t>‹nr.›</a:t>
            </a:fld>
            <a:endParaRPr lang="en-GB"/>
          </a:p>
        </p:txBody>
      </p:sp>
      <p:pic>
        <p:nvPicPr>
          <p:cNvPr id="11" name="Afbeelding 10" descr="pijltje_terug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301" y="6582838"/>
            <a:ext cx="92307" cy="144000"/>
          </a:xfrm>
          <a:prstGeom prst="rect">
            <a:avLst/>
          </a:prstGeom>
        </p:spPr>
      </p:pic>
      <p:sp>
        <p:nvSpPr>
          <p:cNvPr id="7" name="Tijdelijke aanduiding voor afbeelding 15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204864"/>
            <a:ext cx="12192000" cy="41764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1800"/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4408834"/>
      </p:ext>
    </p:extLst>
  </p:cSld>
  <p:clrMapOvr>
    <a:masterClrMapping/>
  </p:clrMapOvr>
  <p:transition spd="slow">
    <p:fade thruBlk="1"/>
  </p:transition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tno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1981" y="1342800"/>
            <a:ext cx="10738819" cy="7200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741981" y="2199600"/>
            <a:ext cx="5352000" cy="4182150"/>
          </a:xfrm>
        </p:spPr>
        <p:txBody>
          <a:bodyPr/>
          <a:lstStyle>
            <a:lvl1pPr marL="185738" indent="-185738">
              <a:buSzPct val="100000"/>
              <a:buFontTx/>
              <a:buBlip>
                <a:blip r:embed="rId3"/>
              </a:buBlip>
              <a:defRPr/>
            </a:lvl1pPr>
            <a:lvl2pPr marL="357188" indent="-171450">
              <a:buSzPct val="100000"/>
              <a:buFontTx/>
              <a:buBlip>
                <a:blip r:embed="rId3"/>
              </a:buBlip>
              <a:defRPr/>
            </a:lvl2pPr>
            <a:lvl3pPr marL="542925" indent="-187325">
              <a:buSzPct val="100000"/>
              <a:buFontTx/>
              <a:buBlip>
                <a:blip r:embed="rId3"/>
              </a:buBlip>
              <a:defRPr/>
            </a:lvl3pPr>
            <a:lvl4pPr marL="715963" indent="-173038">
              <a:buSzPct val="100000"/>
              <a:buFontTx/>
              <a:buBlip>
                <a:blip r:embed="rId3"/>
              </a:buBlip>
              <a:defRPr/>
            </a:lvl4pPr>
            <a:lvl5pPr marL="901700" indent="-187325">
              <a:buSzPct val="100000"/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April 2020</a:t>
            </a: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5D18B74-0D84-48B9-A431-017FE5715BCD}" type="slidenum">
              <a:rPr lang="en-GB" smtClean="0"/>
              <a:pPr/>
              <a:t>‹nr.›</a:t>
            </a:fld>
            <a:r>
              <a:rPr lang="en-GB"/>
              <a:t> | Semantic Modelling and Linking Standard (SMLS)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6576000" y="2206800"/>
            <a:ext cx="4896597" cy="4182150"/>
          </a:xfrm>
        </p:spPr>
        <p:txBody>
          <a:bodyPr/>
          <a:lstStyle>
            <a:lvl1pPr marL="0" indent="0">
              <a:buSzPct val="100000"/>
              <a:buFontTx/>
              <a:buNone/>
              <a:defRPr baseline="0"/>
            </a:lvl1pPr>
            <a:lvl2pPr marL="357188" indent="-171450">
              <a:buSzPct val="100000"/>
              <a:buFontTx/>
              <a:buBlip>
                <a:blip r:embed="rId3"/>
              </a:buBlip>
              <a:defRPr/>
            </a:lvl2pPr>
            <a:lvl3pPr marL="542925" indent="-187325">
              <a:buSzPct val="100000"/>
              <a:buFontTx/>
              <a:buBlip>
                <a:blip r:embed="rId3"/>
              </a:buBlip>
              <a:defRPr/>
            </a:lvl3pPr>
            <a:lvl4pPr marL="715963" indent="-173038">
              <a:buSzPct val="100000"/>
              <a:buFontTx/>
              <a:buBlip>
                <a:blip r:embed="rId3"/>
              </a:buBlip>
              <a:defRPr/>
            </a:lvl4pPr>
            <a:lvl5pPr marL="901700" indent="-187325">
              <a:buSzPct val="100000"/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GB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7593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ep 1"/>
          <p:cNvGrpSpPr/>
          <p:nvPr userDrawn="1"/>
        </p:nvGrpSpPr>
        <p:grpSpPr>
          <a:xfrm>
            <a:off x="719403" y="900233"/>
            <a:ext cx="72160" cy="3028186"/>
            <a:chOff x="539552" y="900233"/>
            <a:chExt cx="54120" cy="3028186"/>
          </a:xfrm>
        </p:grpSpPr>
        <p:cxnSp>
          <p:nvCxnSpPr>
            <p:cNvPr id="5" name="Rechte verbindingslijn 4"/>
            <p:cNvCxnSpPr/>
            <p:nvPr userDrawn="1"/>
          </p:nvCxnSpPr>
          <p:spPr>
            <a:xfrm flipV="1">
              <a:off x="551844" y="900233"/>
              <a:ext cx="0" cy="273960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Afbeelding 5" descr="timeline_pijl_wit.png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552" y="3730419"/>
              <a:ext cx="54120" cy="198000"/>
            </a:xfrm>
            <a:prstGeom prst="rect">
              <a:avLst/>
            </a:prstGeom>
          </p:spPr>
        </p:pic>
      </p:grp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035714" y="737708"/>
            <a:ext cx="10887909" cy="3382344"/>
          </a:xfrm>
        </p:spPr>
        <p:txBody>
          <a:bodyPr anchor="b"/>
          <a:lstStyle>
            <a:lvl1pPr>
              <a:lnSpc>
                <a:spcPct val="90000"/>
              </a:lnSpc>
              <a:defRPr sz="7000" spc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82271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3819"/>
            <a:ext cx="12192000" cy="274319"/>
          </a:xfrm>
          <a:prstGeom prst="rect">
            <a:avLst/>
          </a:prstGeom>
        </p:spPr>
      </p:pic>
      <p:grpSp>
        <p:nvGrpSpPr>
          <p:cNvPr id="3" name="Groep 2"/>
          <p:cNvGrpSpPr/>
          <p:nvPr userDrawn="1"/>
        </p:nvGrpSpPr>
        <p:grpSpPr>
          <a:xfrm>
            <a:off x="719733" y="900233"/>
            <a:ext cx="71499" cy="3028186"/>
            <a:chOff x="539800" y="900233"/>
            <a:chExt cx="53624" cy="3028186"/>
          </a:xfrm>
        </p:grpSpPr>
        <p:cxnSp>
          <p:nvCxnSpPr>
            <p:cNvPr id="5" name="Rechte verbindingslijn 4"/>
            <p:cNvCxnSpPr/>
            <p:nvPr userDrawn="1"/>
          </p:nvCxnSpPr>
          <p:spPr>
            <a:xfrm flipV="1">
              <a:off x="551844" y="900233"/>
              <a:ext cx="0" cy="27396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Afbeelding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800" y="3730419"/>
              <a:ext cx="53624" cy="198000"/>
            </a:xfrm>
            <a:prstGeom prst="rect">
              <a:avLst/>
            </a:prstGeom>
          </p:spPr>
        </p:pic>
      </p:grpSp>
      <p:sp>
        <p:nvSpPr>
          <p:cNvPr id="7" name="Titel 1"/>
          <p:cNvSpPr>
            <a:spLocks noGrp="1"/>
          </p:cNvSpPr>
          <p:nvPr userDrawn="1">
            <p:ph type="title"/>
          </p:nvPr>
        </p:nvSpPr>
        <p:spPr>
          <a:xfrm>
            <a:off x="1035714" y="737708"/>
            <a:ext cx="10887909" cy="3382344"/>
          </a:xfrm>
        </p:spPr>
        <p:txBody>
          <a:bodyPr anchor="b"/>
          <a:lstStyle>
            <a:lvl1pPr>
              <a:lnSpc>
                <a:spcPct val="90000"/>
              </a:lnSpc>
              <a:defRPr sz="7000" spc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296988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3D2AC-9642-482B-95D8-281BA549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97352F-A1C2-4C89-9512-52D5E89E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2A85B3-34FA-4800-AC52-30E3C78D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4E5DAD-5153-4A37-B6F4-322B15A1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DC69A2-9AE3-4901-B29F-EB37873C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98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64896" y="1922483"/>
            <a:ext cx="10099723" cy="1866557"/>
          </a:xfrm>
        </p:spPr>
        <p:txBody>
          <a:bodyPr/>
          <a:lstStyle>
            <a:lvl1pPr>
              <a:lnSpc>
                <a:spcPct val="100000"/>
              </a:lnSpc>
              <a:defRPr sz="3000" spc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grpSp>
        <p:nvGrpSpPr>
          <p:cNvPr id="12" name="Groep 11"/>
          <p:cNvGrpSpPr/>
          <p:nvPr userDrawn="1"/>
        </p:nvGrpSpPr>
        <p:grpSpPr>
          <a:xfrm>
            <a:off x="1285356" y="2027964"/>
            <a:ext cx="77843" cy="2466080"/>
            <a:chOff x="964017" y="2027964"/>
            <a:chExt cx="58382" cy="2466080"/>
          </a:xfrm>
        </p:grpSpPr>
        <p:pic>
          <p:nvPicPr>
            <p:cNvPr id="5" name="Afbeelding 4" descr="timeline_pijl_wit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4017" y="2027964"/>
              <a:ext cx="58382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 userDrawn="1"/>
          </p:nvCxnSpPr>
          <p:spPr>
            <a:xfrm flipV="1">
              <a:off x="979257" y="2334044"/>
              <a:ext cx="0" cy="216000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301" y="6582839"/>
            <a:ext cx="92307" cy="143998"/>
          </a:xfrm>
          <a:prstGeom prst="rect">
            <a:avLst/>
          </a:prstGeom>
        </p:spPr>
      </p:pic>
      <p:sp>
        <p:nvSpPr>
          <p:cNvPr id="8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11476301" y="6582839"/>
            <a:ext cx="92307" cy="143998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" y="4629145"/>
            <a:ext cx="12190993" cy="158483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" name="Rechthoek 10"/>
          <p:cNvSpPr/>
          <p:nvPr userDrawn="1"/>
        </p:nvSpPr>
        <p:spPr>
          <a:xfrm>
            <a:off x="0" y="551520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73090482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64896" y="1922483"/>
            <a:ext cx="10099723" cy="1866557"/>
          </a:xfrm>
        </p:spPr>
        <p:txBody>
          <a:bodyPr/>
          <a:lstStyle>
            <a:lvl1pPr>
              <a:lnSpc>
                <a:spcPct val="100000"/>
              </a:lnSpc>
              <a:defRPr sz="3000" spc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grpSp>
        <p:nvGrpSpPr>
          <p:cNvPr id="3" name="Groep 2"/>
          <p:cNvGrpSpPr/>
          <p:nvPr userDrawn="1"/>
        </p:nvGrpSpPr>
        <p:grpSpPr>
          <a:xfrm>
            <a:off x="1285713" y="2027964"/>
            <a:ext cx="77129" cy="2466080"/>
            <a:chOff x="964284" y="2027964"/>
            <a:chExt cx="57847" cy="2466080"/>
          </a:xfrm>
        </p:grpSpPr>
        <p:pic>
          <p:nvPicPr>
            <p:cNvPr id="5" name="Afbeelding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4284" y="2027964"/>
              <a:ext cx="57847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 userDrawn="1"/>
          </p:nvCxnSpPr>
          <p:spPr>
            <a:xfrm flipV="1">
              <a:off x="979257" y="2334044"/>
              <a:ext cx="0" cy="21600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301" y="6582839"/>
            <a:ext cx="92307" cy="143998"/>
          </a:xfrm>
          <a:prstGeom prst="rect">
            <a:avLst/>
          </a:prstGeom>
        </p:spPr>
      </p:pic>
      <p:sp>
        <p:nvSpPr>
          <p:cNvPr id="8" name="Tijdelijke aanduiding voor afbeelding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1476301" y="6582839"/>
            <a:ext cx="92307" cy="143998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" y="4632193"/>
            <a:ext cx="12190993" cy="152387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" name="Rechthoek 10"/>
          <p:cNvSpPr/>
          <p:nvPr userDrawn="1"/>
        </p:nvSpPr>
        <p:spPr>
          <a:xfrm>
            <a:off x="0" y="551520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78255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_Targ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>
          <a:xfrm>
            <a:off x="0" y="6390853"/>
            <a:ext cx="12191496" cy="4638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4" name="Afbeelding 3" descr="tno_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2002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1981" y="1342800"/>
            <a:ext cx="10738819" cy="7200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41981" y="2199600"/>
            <a:ext cx="10738819" cy="4182150"/>
          </a:xfrm>
          <a:solidFill>
            <a:srgbClr val="FFFFFF"/>
          </a:solidFill>
        </p:spPr>
        <p:txBody>
          <a:bodyPr/>
          <a:lstStyle>
            <a:lvl1pPr marL="185738" indent="-185738">
              <a:buSzPct val="100000"/>
              <a:buFontTx/>
              <a:buBlip>
                <a:blip r:embed="rId3"/>
              </a:buBlip>
              <a:defRPr/>
            </a:lvl1pPr>
            <a:lvl2pPr marL="357188" indent="-171450">
              <a:buSzPct val="100000"/>
              <a:buFontTx/>
              <a:buBlip>
                <a:blip r:embed="rId3"/>
              </a:buBlip>
              <a:defRPr/>
            </a:lvl2pPr>
            <a:lvl3pPr marL="542925" indent="-187325">
              <a:buSzPct val="100000"/>
              <a:buFontTx/>
              <a:buBlip>
                <a:blip r:embed="rId3"/>
              </a:buBlip>
              <a:defRPr/>
            </a:lvl3pPr>
            <a:lvl4pPr marL="715963" indent="-173038">
              <a:buSzPct val="100000"/>
              <a:buFontTx/>
              <a:buBlip>
                <a:blip r:embed="rId3"/>
              </a:buBlip>
              <a:defRPr/>
            </a:lvl4pPr>
            <a:lvl5pPr marL="901700" indent="-187325">
              <a:buSzPct val="100000"/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April 2020</a:t>
            </a: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E3437D-BB39-43AB-9F03-E599BB760B07}" type="slidenum">
              <a:rPr lang="en-GB" smtClean="0"/>
              <a:pPr/>
              <a:t>‹nr.›</a:t>
            </a:fld>
            <a:r>
              <a:rPr lang="en-GB"/>
              <a:t> | Semantic Modelling and Linking Standard (SMLS)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6286-4DC8-46DE-9269-8F728FBC0641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2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11572312" y="6562800"/>
            <a:ext cx="92307" cy="1439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Rechthoek 12"/>
          <p:cNvSpPr/>
          <p:nvPr userDrawn="1"/>
        </p:nvSpPr>
        <p:spPr>
          <a:xfrm>
            <a:off x="-9600" y="2200275"/>
            <a:ext cx="12211200" cy="4190578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91470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accel="5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Navigation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tno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41981" y="6525344"/>
            <a:ext cx="2400000" cy="168990"/>
          </a:xfrm>
        </p:spPr>
        <p:txBody>
          <a:bodyPr/>
          <a:lstStyle/>
          <a:p>
            <a:fld id="{52236286-4DC8-46DE-9269-8F728FBC0641}" type="slidenum">
              <a:rPr lang="en-GB" smtClean="0"/>
              <a:t>‹nr.›</a:t>
            </a:fld>
            <a:endParaRPr lang="en-GB"/>
          </a:p>
        </p:txBody>
      </p:sp>
      <p:sp>
        <p:nvSpPr>
          <p:cNvPr id="12" name="Rechthoek 11"/>
          <p:cNvSpPr/>
          <p:nvPr userDrawn="1"/>
        </p:nvSpPr>
        <p:spPr>
          <a:xfrm>
            <a:off x="749037" y="1192928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Tijdelijke aanduiding voor tekst 159"/>
          <p:cNvSpPr>
            <a:spLocks noGrp="1"/>
          </p:cNvSpPr>
          <p:nvPr>
            <p:ph type="body" sz="quarter" idx="11" hasCustomPrompt="1"/>
          </p:nvPr>
        </p:nvSpPr>
        <p:spPr>
          <a:xfrm>
            <a:off x="872720" y="1268565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6" name="Tijdelijke aanduiding voor afbeelding 157"/>
          <p:cNvSpPr>
            <a:spLocks noGrp="1"/>
          </p:cNvSpPr>
          <p:nvPr>
            <p:ph type="pic" sz="quarter" idx="10" hasCustomPrompt="1"/>
          </p:nvPr>
        </p:nvSpPr>
        <p:spPr>
          <a:xfrm>
            <a:off x="872720" y="1799471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70" name="Afbeelding 6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8752" y="1280811"/>
            <a:ext cx="46149" cy="126000"/>
          </a:xfrm>
          <a:prstGeom prst="rect">
            <a:avLst/>
          </a:prstGeom>
        </p:spPr>
      </p:pic>
      <p:sp>
        <p:nvSpPr>
          <p:cNvPr id="71" name="Rechthoek 70"/>
          <p:cNvSpPr/>
          <p:nvPr userDrawn="1"/>
        </p:nvSpPr>
        <p:spPr>
          <a:xfrm>
            <a:off x="2968626" y="1192928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2" name="Tijdelijke aanduiding voor tekst 159"/>
          <p:cNvSpPr>
            <a:spLocks noGrp="1"/>
          </p:cNvSpPr>
          <p:nvPr>
            <p:ph type="body" sz="quarter" idx="13" hasCustomPrompt="1"/>
          </p:nvPr>
        </p:nvSpPr>
        <p:spPr>
          <a:xfrm>
            <a:off x="3092309" y="1268565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73" name="Tijdelijke aanduiding voor afbeelding 157"/>
          <p:cNvSpPr>
            <a:spLocks noGrp="1"/>
          </p:cNvSpPr>
          <p:nvPr>
            <p:ph type="pic" sz="quarter" idx="14" hasCustomPrompt="1"/>
          </p:nvPr>
        </p:nvSpPr>
        <p:spPr>
          <a:xfrm>
            <a:off x="3092310" y="1799471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74" name="Afbeelding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8342" y="1280811"/>
            <a:ext cx="46149" cy="126000"/>
          </a:xfrm>
          <a:prstGeom prst="rect">
            <a:avLst/>
          </a:prstGeom>
        </p:spPr>
      </p:pic>
      <p:sp>
        <p:nvSpPr>
          <p:cNvPr id="75" name="Rechthoek 74"/>
          <p:cNvSpPr/>
          <p:nvPr userDrawn="1"/>
        </p:nvSpPr>
        <p:spPr>
          <a:xfrm>
            <a:off x="5185338" y="1192928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6" name="Tijdelijke aanduiding voor tekst 159"/>
          <p:cNvSpPr>
            <a:spLocks noGrp="1"/>
          </p:cNvSpPr>
          <p:nvPr>
            <p:ph type="body" sz="quarter" idx="15" hasCustomPrompt="1"/>
          </p:nvPr>
        </p:nvSpPr>
        <p:spPr>
          <a:xfrm>
            <a:off x="5309021" y="1268565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77" name="Tijdelijke aanduiding voor afbeelding 157"/>
          <p:cNvSpPr>
            <a:spLocks noGrp="1"/>
          </p:cNvSpPr>
          <p:nvPr>
            <p:ph type="pic" sz="quarter" idx="16" hasCustomPrompt="1"/>
          </p:nvPr>
        </p:nvSpPr>
        <p:spPr>
          <a:xfrm>
            <a:off x="5309022" y="1799471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78" name="Afbeelding 7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5053" y="1280811"/>
            <a:ext cx="46149" cy="126000"/>
          </a:xfrm>
          <a:prstGeom prst="rect">
            <a:avLst/>
          </a:prstGeom>
        </p:spPr>
      </p:pic>
      <p:sp>
        <p:nvSpPr>
          <p:cNvPr id="79" name="Rechthoek 78"/>
          <p:cNvSpPr/>
          <p:nvPr userDrawn="1"/>
        </p:nvSpPr>
        <p:spPr>
          <a:xfrm>
            <a:off x="7400694" y="1192928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0" name="Tijdelijke aanduiding voor tekst 159"/>
          <p:cNvSpPr>
            <a:spLocks noGrp="1"/>
          </p:cNvSpPr>
          <p:nvPr>
            <p:ph type="body" sz="quarter" idx="17" hasCustomPrompt="1"/>
          </p:nvPr>
        </p:nvSpPr>
        <p:spPr>
          <a:xfrm>
            <a:off x="7524377" y="1268565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81" name="Tijdelijke aanduiding voor afbeelding 157"/>
          <p:cNvSpPr>
            <a:spLocks noGrp="1"/>
          </p:cNvSpPr>
          <p:nvPr>
            <p:ph type="pic" sz="quarter" idx="18" hasCustomPrompt="1"/>
          </p:nvPr>
        </p:nvSpPr>
        <p:spPr>
          <a:xfrm>
            <a:off x="7524378" y="1799471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82" name="Afbeelding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0410" y="1280811"/>
            <a:ext cx="46149" cy="126000"/>
          </a:xfrm>
          <a:prstGeom prst="rect">
            <a:avLst/>
          </a:prstGeom>
        </p:spPr>
      </p:pic>
      <p:sp>
        <p:nvSpPr>
          <p:cNvPr id="83" name="Rechthoek 82"/>
          <p:cNvSpPr/>
          <p:nvPr userDrawn="1"/>
        </p:nvSpPr>
        <p:spPr>
          <a:xfrm>
            <a:off x="9615685" y="1192928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4" name="Tijdelijke aanduiding voor tekst 159"/>
          <p:cNvSpPr>
            <a:spLocks noGrp="1"/>
          </p:cNvSpPr>
          <p:nvPr>
            <p:ph type="body" sz="quarter" idx="19" hasCustomPrompt="1"/>
          </p:nvPr>
        </p:nvSpPr>
        <p:spPr>
          <a:xfrm>
            <a:off x="9739368" y="1268565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85" name="Tijdelijke aanduiding voor afbeelding 157"/>
          <p:cNvSpPr>
            <a:spLocks noGrp="1"/>
          </p:cNvSpPr>
          <p:nvPr>
            <p:ph type="pic" sz="quarter" idx="20" hasCustomPrompt="1"/>
          </p:nvPr>
        </p:nvSpPr>
        <p:spPr>
          <a:xfrm>
            <a:off x="9739368" y="1799471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86" name="Afbeelding 8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5400" y="1280811"/>
            <a:ext cx="46149" cy="126000"/>
          </a:xfrm>
          <a:prstGeom prst="rect">
            <a:avLst/>
          </a:prstGeom>
        </p:spPr>
      </p:pic>
      <p:sp>
        <p:nvSpPr>
          <p:cNvPr id="87" name="Rechthoek 86"/>
          <p:cNvSpPr/>
          <p:nvPr userDrawn="1"/>
        </p:nvSpPr>
        <p:spPr>
          <a:xfrm>
            <a:off x="753270" y="2958852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8" name="Tijdelijke aanduiding voor tekst 159"/>
          <p:cNvSpPr>
            <a:spLocks noGrp="1"/>
          </p:cNvSpPr>
          <p:nvPr>
            <p:ph type="body" sz="quarter" idx="21" hasCustomPrompt="1"/>
          </p:nvPr>
        </p:nvSpPr>
        <p:spPr>
          <a:xfrm>
            <a:off x="876953" y="3034489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89" name="Tijdelijke aanduiding voor afbeelding 157"/>
          <p:cNvSpPr>
            <a:spLocks noGrp="1"/>
          </p:cNvSpPr>
          <p:nvPr>
            <p:ph type="pic" sz="quarter" idx="22" hasCustomPrompt="1"/>
          </p:nvPr>
        </p:nvSpPr>
        <p:spPr>
          <a:xfrm>
            <a:off x="876954" y="3565395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90" name="Afbeelding 8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986" y="3046735"/>
            <a:ext cx="46149" cy="126000"/>
          </a:xfrm>
          <a:prstGeom prst="rect">
            <a:avLst/>
          </a:prstGeom>
        </p:spPr>
      </p:pic>
      <p:sp>
        <p:nvSpPr>
          <p:cNvPr id="91" name="Rechthoek 90"/>
          <p:cNvSpPr/>
          <p:nvPr userDrawn="1"/>
        </p:nvSpPr>
        <p:spPr>
          <a:xfrm>
            <a:off x="2972859" y="2958852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92" name="Tijdelijke aanduiding voor tekst 159"/>
          <p:cNvSpPr>
            <a:spLocks noGrp="1"/>
          </p:cNvSpPr>
          <p:nvPr>
            <p:ph type="body" sz="quarter" idx="23" hasCustomPrompt="1"/>
          </p:nvPr>
        </p:nvSpPr>
        <p:spPr>
          <a:xfrm>
            <a:off x="3096543" y="3034489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93" name="Tijdelijke aanduiding voor afbeelding 157"/>
          <p:cNvSpPr>
            <a:spLocks noGrp="1"/>
          </p:cNvSpPr>
          <p:nvPr>
            <p:ph type="pic" sz="quarter" idx="24" hasCustomPrompt="1"/>
          </p:nvPr>
        </p:nvSpPr>
        <p:spPr>
          <a:xfrm>
            <a:off x="3096543" y="3565395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94" name="Afbeelding 9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575" y="3046735"/>
            <a:ext cx="46149" cy="126000"/>
          </a:xfrm>
          <a:prstGeom prst="rect">
            <a:avLst/>
          </a:prstGeom>
        </p:spPr>
      </p:pic>
      <p:sp>
        <p:nvSpPr>
          <p:cNvPr id="95" name="Rechthoek 94"/>
          <p:cNvSpPr/>
          <p:nvPr userDrawn="1"/>
        </p:nvSpPr>
        <p:spPr>
          <a:xfrm>
            <a:off x="5189571" y="2958852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96" name="Tijdelijke aanduiding voor tekst 159"/>
          <p:cNvSpPr>
            <a:spLocks noGrp="1"/>
          </p:cNvSpPr>
          <p:nvPr>
            <p:ph type="body" sz="quarter" idx="25" hasCustomPrompt="1"/>
          </p:nvPr>
        </p:nvSpPr>
        <p:spPr>
          <a:xfrm>
            <a:off x="5313255" y="3034489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97" name="Tijdelijke aanduiding voor afbeelding 157"/>
          <p:cNvSpPr>
            <a:spLocks noGrp="1"/>
          </p:cNvSpPr>
          <p:nvPr>
            <p:ph type="pic" sz="quarter" idx="26" hasCustomPrompt="1"/>
          </p:nvPr>
        </p:nvSpPr>
        <p:spPr>
          <a:xfrm>
            <a:off x="5313255" y="3565395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98" name="Afbeelding 9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9287" y="3046735"/>
            <a:ext cx="46149" cy="126000"/>
          </a:xfrm>
          <a:prstGeom prst="rect">
            <a:avLst/>
          </a:prstGeom>
        </p:spPr>
      </p:pic>
      <p:sp>
        <p:nvSpPr>
          <p:cNvPr id="99" name="Rechthoek 98"/>
          <p:cNvSpPr/>
          <p:nvPr userDrawn="1"/>
        </p:nvSpPr>
        <p:spPr>
          <a:xfrm>
            <a:off x="7404927" y="2958852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0" name="Tijdelijke aanduiding voor tekst 159"/>
          <p:cNvSpPr>
            <a:spLocks noGrp="1"/>
          </p:cNvSpPr>
          <p:nvPr>
            <p:ph type="body" sz="quarter" idx="27" hasCustomPrompt="1"/>
          </p:nvPr>
        </p:nvSpPr>
        <p:spPr>
          <a:xfrm>
            <a:off x="7528611" y="3034489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01" name="Tijdelijke aanduiding voor afbeelding 157"/>
          <p:cNvSpPr>
            <a:spLocks noGrp="1"/>
          </p:cNvSpPr>
          <p:nvPr>
            <p:ph type="pic" sz="quarter" idx="28" hasCustomPrompt="1"/>
          </p:nvPr>
        </p:nvSpPr>
        <p:spPr>
          <a:xfrm>
            <a:off x="7528611" y="3565395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02" name="Afbeelding 10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4643" y="3046735"/>
            <a:ext cx="46149" cy="126000"/>
          </a:xfrm>
          <a:prstGeom prst="rect">
            <a:avLst/>
          </a:prstGeom>
        </p:spPr>
      </p:pic>
      <p:sp>
        <p:nvSpPr>
          <p:cNvPr id="103" name="Rechthoek 102"/>
          <p:cNvSpPr/>
          <p:nvPr userDrawn="1"/>
        </p:nvSpPr>
        <p:spPr>
          <a:xfrm>
            <a:off x="9619918" y="2958852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4" name="Tijdelijke aanduiding voor tekst 159"/>
          <p:cNvSpPr>
            <a:spLocks noGrp="1"/>
          </p:cNvSpPr>
          <p:nvPr>
            <p:ph type="body" sz="quarter" idx="29" hasCustomPrompt="1"/>
          </p:nvPr>
        </p:nvSpPr>
        <p:spPr>
          <a:xfrm>
            <a:off x="9743601" y="3034489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05" name="Tijdelijke aanduiding voor afbeelding 157"/>
          <p:cNvSpPr>
            <a:spLocks noGrp="1"/>
          </p:cNvSpPr>
          <p:nvPr>
            <p:ph type="pic" sz="quarter" idx="30" hasCustomPrompt="1"/>
          </p:nvPr>
        </p:nvSpPr>
        <p:spPr>
          <a:xfrm>
            <a:off x="9743602" y="3565395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06" name="Afbeelding 10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634" y="3046735"/>
            <a:ext cx="46149" cy="126000"/>
          </a:xfrm>
          <a:prstGeom prst="rect">
            <a:avLst/>
          </a:prstGeom>
        </p:spPr>
      </p:pic>
      <p:sp>
        <p:nvSpPr>
          <p:cNvPr id="107" name="Rechthoek 106"/>
          <p:cNvSpPr/>
          <p:nvPr userDrawn="1"/>
        </p:nvSpPr>
        <p:spPr>
          <a:xfrm>
            <a:off x="758859" y="4716636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8" name="Tijdelijke aanduiding voor tekst 159"/>
          <p:cNvSpPr>
            <a:spLocks noGrp="1"/>
          </p:cNvSpPr>
          <p:nvPr>
            <p:ph type="body" sz="quarter" idx="31" hasCustomPrompt="1"/>
          </p:nvPr>
        </p:nvSpPr>
        <p:spPr>
          <a:xfrm>
            <a:off x="882543" y="4792273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09" name="Tijdelijke aanduiding voor afbeelding 157"/>
          <p:cNvSpPr>
            <a:spLocks noGrp="1"/>
          </p:cNvSpPr>
          <p:nvPr>
            <p:ph type="pic" sz="quarter" idx="32" hasCustomPrompt="1"/>
          </p:nvPr>
        </p:nvSpPr>
        <p:spPr>
          <a:xfrm>
            <a:off x="882543" y="5323179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10" name="Afbeelding 10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8575" y="4804519"/>
            <a:ext cx="46149" cy="126000"/>
          </a:xfrm>
          <a:prstGeom prst="rect">
            <a:avLst/>
          </a:prstGeom>
        </p:spPr>
      </p:pic>
      <p:sp>
        <p:nvSpPr>
          <p:cNvPr id="111" name="Rechthoek 110"/>
          <p:cNvSpPr/>
          <p:nvPr userDrawn="1"/>
        </p:nvSpPr>
        <p:spPr>
          <a:xfrm>
            <a:off x="2978449" y="4716636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2" name="Tijdelijke aanduiding voor tekst 159"/>
          <p:cNvSpPr>
            <a:spLocks noGrp="1"/>
          </p:cNvSpPr>
          <p:nvPr>
            <p:ph type="body" sz="quarter" idx="33" hasCustomPrompt="1"/>
          </p:nvPr>
        </p:nvSpPr>
        <p:spPr>
          <a:xfrm>
            <a:off x="3102132" y="4792273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13" name="Tijdelijke aanduiding voor afbeelding 157"/>
          <p:cNvSpPr>
            <a:spLocks noGrp="1"/>
          </p:cNvSpPr>
          <p:nvPr>
            <p:ph type="pic" sz="quarter" idx="34" hasCustomPrompt="1"/>
          </p:nvPr>
        </p:nvSpPr>
        <p:spPr>
          <a:xfrm>
            <a:off x="3102132" y="5323179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14" name="Afbeelding 1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8164" y="4804519"/>
            <a:ext cx="46149" cy="126000"/>
          </a:xfrm>
          <a:prstGeom prst="rect">
            <a:avLst/>
          </a:prstGeom>
        </p:spPr>
      </p:pic>
      <p:sp>
        <p:nvSpPr>
          <p:cNvPr id="115" name="Rechthoek 114"/>
          <p:cNvSpPr/>
          <p:nvPr userDrawn="1"/>
        </p:nvSpPr>
        <p:spPr>
          <a:xfrm>
            <a:off x="5195161" y="4716636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6" name="Tijdelijke aanduiding voor tekst 159"/>
          <p:cNvSpPr>
            <a:spLocks noGrp="1"/>
          </p:cNvSpPr>
          <p:nvPr>
            <p:ph type="body" sz="quarter" idx="35" hasCustomPrompt="1"/>
          </p:nvPr>
        </p:nvSpPr>
        <p:spPr>
          <a:xfrm>
            <a:off x="5318844" y="4792273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17" name="Tijdelijke aanduiding voor afbeelding 157"/>
          <p:cNvSpPr>
            <a:spLocks noGrp="1"/>
          </p:cNvSpPr>
          <p:nvPr>
            <p:ph type="pic" sz="quarter" idx="36" hasCustomPrompt="1"/>
          </p:nvPr>
        </p:nvSpPr>
        <p:spPr>
          <a:xfrm>
            <a:off x="5318844" y="5323179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18" name="Afbeelding 1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876" y="4804519"/>
            <a:ext cx="46149" cy="126000"/>
          </a:xfrm>
          <a:prstGeom prst="rect">
            <a:avLst/>
          </a:prstGeom>
        </p:spPr>
      </p:pic>
      <p:sp>
        <p:nvSpPr>
          <p:cNvPr id="119" name="Rechthoek 118"/>
          <p:cNvSpPr/>
          <p:nvPr userDrawn="1"/>
        </p:nvSpPr>
        <p:spPr>
          <a:xfrm>
            <a:off x="7410517" y="4716636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20" name="Tijdelijke aanduiding voor tekst 159"/>
          <p:cNvSpPr>
            <a:spLocks noGrp="1"/>
          </p:cNvSpPr>
          <p:nvPr>
            <p:ph type="body" sz="quarter" idx="37" hasCustomPrompt="1"/>
          </p:nvPr>
        </p:nvSpPr>
        <p:spPr>
          <a:xfrm>
            <a:off x="7534200" y="4792273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21" name="Tijdelijke aanduiding voor afbeelding 157"/>
          <p:cNvSpPr>
            <a:spLocks noGrp="1"/>
          </p:cNvSpPr>
          <p:nvPr>
            <p:ph type="pic" sz="quarter" idx="38" hasCustomPrompt="1"/>
          </p:nvPr>
        </p:nvSpPr>
        <p:spPr>
          <a:xfrm>
            <a:off x="7534200" y="5323179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22" name="Afbeelding 1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232" y="4804519"/>
            <a:ext cx="46149" cy="126000"/>
          </a:xfrm>
          <a:prstGeom prst="rect">
            <a:avLst/>
          </a:prstGeom>
        </p:spPr>
      </p:pic>
      <p:sp>
        <p:nvSpPr>
          <p:cNvPr id="123" name="Rechthoek 122"/>
          <p:cNvSpPr/>
          <p:nvPr userDrawn="1"/>
        </p:nvSpPr>
        <p:spPr>
          <a:xfrm>
            <a:off x="9625507" y="4716636"/>
            <a:ext cx="189078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24" name="Tijdelijke aanduiding voor tekst 159"/>
          <p:cNvSpPr>
            <a:spLocks noGrp="1"/>
          </p:cNvSpPr>
          <p:nvPr>
            <p:ph type="body" sz="quarter" idx="39" hasCustomPrompt="1"/>
          </p:nvPr>
        </p:nvSpPr>
        <p:spPr>
          <a:xfrm>
            <a:off x="9749191" y="4792273"/>
            <a:ext cx="1536171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25" name="Tijdelijke aanduiding voor afbeelding 157"/>
          <p:cNvSpPr>
            <a:spLocks noGrp="1"/>
          </p:cNvSpPr>
          <p:nvPr>
            <p:ph type="pic" sz="quarter" idx="40" hasCustomPrompt="1"/>
          </p:nvPr>
        </p:nvSpPr>
        <p:spPr>
          <a:xfrm>
            <a:off x="9749191" y="5323179"/>
            <a:ext cx="1632181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26" name="Afbeelding 1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5223" y="4804519"/>
            <a:ext cx="46149" cy="126000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r>
              <a:rPr lang="en-GB"/>
              <a:t>2 April 2020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fld id="{E5E9EE2D-3D32-4168-B2CA-418D39B73CBA}" type="slidenum">
              <a:rPr lang="en-GB" smtClean="0"/>
              <a:pPr/>
              <a:t>‹nr.›</a:t>
            </a:fld>
            <a:r>
              <a:rPr lang="en-GB"/>
              <a:t> | Semantic Modelling and Linking Standard (SMLS)</a:t>
            </a:r>
          </a:p>
        </p:txBody>
      </p:sp>
    </p:spTree>
    <p:extLst>
      <p:ext uri="{BB962C8B-B14F-4D97-AF65-F5344CB8AC3E}">
        <p14:creationId xmlns:p14="http://schemas.microsoft.com/office/powerpoint/2010/main" val="929272069"/>
      </p:ext>
    </p:extLst>
  </p:cSld>
  <p:clrMapOvr>
    <a:masterClrMapping/>
  </p:clrMapOvr>
  <p:transition spd="slow">
    <p:fade thruBlk="1"/>
  </p:transition>
  <p:hf sldNum="0"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Naviga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tno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41981" y="6525344"/>
            <a:ext cx="2400000" cy="168990"/>
          </a:xfrm>
        </p:spPr>
        <p:txBody>
          <a:bodyPr/>
          <a:lstStyle/>
          <a:p>
            <a:fld id="{52236286-4DC8-46DE-9269-8F728FBC0641}" type="slidenum">
              <a:rPr lang="en-GB" smtClean="0"/>
              <a:t>‹nr.›</a:t>
            </a:fld>
            <a:endParaRPr lang="en-GB"/>
          </a:p>
        </p:txBody>
      </p:sp>
      <p:sp>
        <p:nvSpPr>
          <p:cNvPr id="66" name="Rechthoek 65"/>
          <p:cNvSpPr/>
          <p:nvPr userDrawn="1"/>
        </p:nvSpPr>
        <p:spPr>
          <a:xfrm>
            <a:off x="749036" y="1192928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7" name="Tijdelijke aanduiding voor tekst 159"/>
          <p:cNvSpPr>
            <a:spLocks noGrp="1"/>
          </p:cNvSpPr>
          <p:nvPr>
            <p:ph type="body" sz="quarter" idx="11" hasCustomPrompt="1"/>
          </p:nvPr>
        </p:nvSpPr>
        <p:spPr>
          <a:xfrm>
            <a:off x="872720" y="1268565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68" name="Tijdelijke aanduiding voor afbeelding 157"/>
          <p:cNvSpPr>
            <a:spLocks noGrp="1"/>
          </p:cNvSpPr>
          <p:nvPr>
            <p:ph type="pic" sz="quarter" idx="10" hasCustomPrompt="1"/>
          </p:nvPr>
        </p:nvSpPr>
        <p:spPr>
          <a:xfrm>
            <a:off x="872720" y="1799471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69" name="Afbeelding 6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5662" y="1280811"/>
            <a:ext cx="46149" cy="126000"/>
          </a:xfrm>
          <a:prstGeom prst="rect">
            <a:avLst/>
          </a:prstGeom>
        </p:spPr>
      </p:pic>
      <p:sp>
        <p:nvSpPr>
          <p:cNvPr id="150" name="Rechthoek 149"/>
          <p:cNvSpPr/>
          <p:nvPr userDrawn="1"/>
        </p:nvSpPr>
        <p:spPr>
          <a:xfrm>
            <a:off x="4427075" y="1196752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1" name="Tijdelijke aanduiding voor tekst 159"/>
          <p:cNvSpPr>
            <a:spLocks noGrp="1"/>
          </p:cNvSpPr>
          <p:nvPr>
            <p:ph type="body" sz="quarter" idx="13" hasCustomPrompt="1"/>
          </p:nvPr>
        </p:nvSpPr>
        <p:spPr>
          <a:xfrm>
            <a:off x="4550759" y="1272389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52" name="Tijdelijke aanduiding voor afbeelding 157"/>
          <p:cNvSpPr>
            <a:spLocks noGrp="1"/>
          </p:cNvSpPr>
          <p:nvPr>
            <p:ph type="pic" sz="quarter" idx="14" hasCustomPrompt="1"/>
          </p:nvPr>
        </p:nvSpPr>
        <p:spPr>
          <a:xfrm>
            <a:off x="4550759" y="1803295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53" name="Afbeelding 1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3700" y="1284635"/>
            <a:ext cx="46149" cy="126000"/>
          </a:xfrm>
          <a:prstGeom prst="rect">
            <a:avLst/>
          </a:prstGeom>
        </p:spPr>
      </p:pic>
      <p:sp>
        <p:nvSpPr>
          <p:cNvPr id="154" name="Rechthoek 153"/>
          <p:cNvSpPr/>
          <p:nvPr userDrawn="1"/>
        </p:nvSpPr>
        <p:spPr>
          <a:xfrm>
            <a:off x="8106920" y="1196752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5" name="Tijdelijke aanduiding voor tekst 159"/>
          <p:cNvSpPr>
            <a:spLocks noGrp="1"/>
          </p:cNvSpPr>
          <p:nvPr>
            <p:ph type="body" sz="quarter" idx="15" hasCustomPrompt="1"/>
          </p:nvPr>
        </p:nvSpPr>
        <p:spPr>
          <a:xfrm>
            <a:off x="8230604" y="1272389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56" name="Tijdelijke aanduiding voor afbeelding 157"/>
          <p:cNvSpPr>
            <a:spLocks noGrp="1"/>
          </p:cNvSpPr>
          <p:nvPr>
            <p:ph type="pic" sz="quarter" idx="16" hasCustomPrompt="1"/>
          </p:nvPr>
        </p:nvSpPr>
        <p:spPr>
          <a:xfrm>
            <a:off x="8230604" y="1803295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57" name="Afbeelding 1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546" y="1284635"/>
            <a:ext cx="46149" cy="126000"/>
          </a:xfrm>
          <a:prstGeom prst="rect">
            <a:avLst/>
          </a:prstGeom>
        </p:spPr>
      </p:pic>
      <p:sp>
        <p:nvSpPr>
          <p:cNvPr id="158" name="Rechthoek 157"/>
          <p:cNvSpPr/>
          <p:nvPr userDrawn="1"/>
        </p:nvSpPr>
        <p:spPr>
          <a:xfrm>
            <a:off x="756147" y="2959869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9" name="Tijdelijke aanduiding voor tekst 159"/>
          <p:cNvSpPr>
            <a:spLocks noGrp="1"/>
          </p:cNvSpPr>
          <p:nvPr>
            <p:ph type="body" sz="quarter" idx="17" hasCustomPrompt="1"/>
          </p:nvPr>
        </p:nvSpPr>
        <p:spPr>
          <a:xfrm>
            <a:off x="879831" y="3035506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60" name="Tijdelijke aanduiding voor afbeelding 157"/>
          <p:cNvSpPr>
            <a:spLocks noGrp="1"/>
          </p:cNvSpPr>
          <p:nvPr>
            <p:ph type="pic" sz="quarter" idx="18" hasCustomPrompt="1"/>
          </p:nvPr>
        </p:nvSpPr>
        <p:spPr>
          <a:xfrm>
            <a:off x="879831" y="3566412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61" name="Afbeelding 1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2772" y="3047752"/>
            <a:ext cx="46149" cy="126000"/>
          </a:xfrm>
          <a:prstGeom prst="rect">
            <a:avLst/>
          </a:prstGeom>
        </p:spPr>
      </p:pic>
      <p:sp>
        <p:nvSpPr>
          <p:cNvPr id="162" name="Rechthoek 161"/>
          <p:cNvSpPr/>
          <p:nvPr userDrawn="1"/>
        </p:nvSpPr>
        <p:spPr>
          <a:xfrm>
            <a:off x="4434185" y="2963693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63" name="Tijdelijke aanduiding voor tekst 159"/>
          <p:cNvSpPr>
            <a:spLocks noGrp="1"/>
          </p:cNvSpPr>
          <p:nvPr>
            <p:ph type="body" sz="quarter" idx="19" hasCustomPrompt="1"/>
          </p:nvPr>
        </p:nvSpPr>
        <p:spPr>
          <a:xfrm>
            <a:off x="4557870" y="3039330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64" name="Tijdelijke aanduiding voor afbeelding 157"/>
          <p:cNvSpPr>
            <a:spLocks noGrp="1"/>
          </p:cNvSpPr>
          <p:nvPr>
            <p:ph type="pic" sz="quarter" idx="20" hasCustomPrompt="1"/>
          </p:nvPr>
        </p:nvSpPr>
        <p:spPr>
          <a:xfrm>
            <a:off x="4557869" y="3570236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65" name="Afbeelding 16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0811" y="3051576"/>
            <a:ext cx="46149" cy="126000"/>
          </a:xfrm>
          <a:prstGeom prst="rect">
            <a:avLst/>
          </a:prstGeom>
        </p:spPr>
      </p:pic>
      <p:sp>
        <p:nvSpPr>
          <p:cNvPr id="166" name="Rechthoek 165"/>
          <p:cNvSpPr/>
          <p:nvPr userDrawn="1"/>
        </p:nvSpPr>
        <p:spPr>
          <a:xfrm>
            <a:off x="8114031" y="2963693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67" name="Tijdelijke aanduiding voor tekst 159"/>
          <p:cNvSpPr>
            <a:spLocks noGrp="1"/>
          </p:cNvSpPr>
          <p:nvPr>
            <p:ph type="body" sz="quarter" idx="21" hasCustomPrompt="1"/>
          </p:nvPr>
        </p:nvSpPr>
        <p:spPr>
          <a:xfrm>
            <a:off x="8237715" y="3039330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68" name="Tijdelijke aanduiding voor afbeelding 157"/>
          <p:cNvSpPr>
            <a:spLocks noGrp="1"/>
          </p:cNvSpPr>
          <p:nvPr>
            <p:ph type="pic" sz="quarter" idx="22" hasCustomPrompt="1"/>
          </p:nvPr>
        </p:nvSpPr>
        <p:spPr>
          <a:xfrm>
            <a:off x="8237715" y="3570236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69" name="Afbeelding 16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0656" y="3051576"/>
            <a:ext cx="46149" cy="126000"/>
          </a:xfrm>
          <a:prstGeom prst="rect">
            <a:avLst/>
          </a:prstGeom>
        </p:spPr>
      </p:pic>
      <p:sp>
        <p:nvSpPr>
          <p:cNvPr id="170" name="Rechthoek 169"/>
          <p:cNvSpPr/>
          <p:nvPr userDrawn="1"/>
        </p:nvSpPr>
        <p:spPr>
          <a:xfrm>
            <a:off x="760380" y="4715619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71" name="Tijdelijke aanduiding voor tekst 159"/>
          <p:cNvSpPr>
            <a:spLocks noGrp="1"/>
          </p:cNvSpPr>
          <p:nvPr>
            <p:ph type="body" sz="quarter" idx="23" hasCustomPrompt="1"/>
          </p:nvPr>
        </p:nvSpPr>
        <p:spPr>
          <a:xfrm>
            <a:off x="884064" y="4791256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72" name="Tijdelijke aanduiding voor afbeelding 157"/>
          <p:cNvSpPr>
            <a:spLocks noGrp="1"/>
          </p:cNvSpPr>
          <p:nvPr>
            <p:ph type="pic" sz="quarter" idx="24" hasCustomPrompt="1"/>
          </p:nvPr>
        </p:nvSpPr>
        <p:spPr>
          <a:xfrm>
            <a:off x="884064" y="5322162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73" name="Afbeelding 17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006" y="4803502"/>
            <a:ext cx="46149" cy="126000"/>
          </a:xfrm>
          <a:prstGeom prst="rect">
            <a:avLst/>
          </a:prstGeom>
        </p:spPr>
      </p:pic>
      <p:sp>
        <p:nvSpPr>
          <p:cNvPr id="174" name="Rechthoek 173"/>
          <p:cNvSpPr/>
          <p:nvPr userDrawn="1"/>
        </p:nvSpPr>
        <p:spPr>
          <a:xfrm>
            <a:off x="4438419" y="4719443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75" name="Tijdelijke aanduiding voor tekst 159"/>
          <p:cNvSpPr>
            <a:spLocks noGrp="1"/>
          </p:cNvSpPr>
          <p:nvPr>
            <p:ph type="body" sz="quarter" idx="25" hasCustomPrompt="1"/>
          </p:nvPr>
        </p:nvSpPr>
        <p:spPr>
          <a:xfrm>
            <a:off x="4562103" y="4795080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76" name="Tijdelijke aanduiding voor afbeelding 157"/>
          <p:cNvSpPr>
            <a:spLocks noGrp="1"/>
          </p:cNvSpPr>
          <p:nvPr>
            <p:ph type="pic" sz="quarter" idx="26" hasCustomPrompt="1"/>
          </p:nvPr>
        </p:nvSpPr>
        <p:spPr>
          <a:xfrm>
            <a:off x="4562103" y="5325986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77" name="Afbeelding 17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5044" y="4807326"/>
            <a:ext cx="46149" cy="126000"/>
          </a:xfrm>
          <a:prstGeom prst="rect">
            <a:avLst/>
          </a:prstGeom>
        </p:spPr>
      </p:pic>
      <p:sp>
        <p:nvSpPr>
          <p:cNvPr id="178" name="Rechthoek 177"/>
          <p:cNvSpPr/>
          <p:nvPr userDrawn="1"/>
        </p:nvSpPr>
        <p:spPr>
          <a:xfrm>
            <a:off x="8118264" y="4719443"/>
            <a:ext cx="3312000" cy="153720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79" name="Tijdelijke aanduiding voor tekst 159"/>
          <p:cNvSpPr>
            <a:spLocks noGrp="1"/>
          </p:cNvSpPr>
          <p:nvPr>
            <p:ph type="body" sz="quarter" idx="27" hasCustomPrompt="1"/>
          </p:nvPr>
        </p:nvSpPr>
        <p:spPr>
          <a:xfrm>
            <a:off x="8241948" y="4795080"/>
            <a:ext cx="2823013" cy="456366"/>
          </a:xfrm>
        </p:spPr>
        <p:txBody>
          <a:bodyPr anchor="t"/>
          <a:lstStyle>
            <a:lvl1pPr marL="0" indent="0">
              <a:lnSpc>
                <a:spcPct val="100000"/>
              </a:lnSpc>
              <a:buFont typeface="Arial"/>
              <a:buNone/>
              <a:defRPr sz="1000" b="1" cap="all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err="1"/>
              <a:t>Klik</a:t>
            </a:r>
            <a:r>
              <a:rPr lang="en-GB"/>
              <a:t> om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passen</a:t>
            </a:r>
            <a:endParaRPr lang="en-GB"/>
          </a:p>
        </p:txBody>
      </p:sp>
      <p:sp>
        <p:nvSpPr>
          <p:cNvPr id="180" name="Tijdelijke aanduiding voor afbeelding 157"/>
          <p:cNvSpPr>
            <a:spLocks noGrp="1"/>
          </p:cNvSpPr>
          <p:nvPr>
            <p:ph type="pic" sz="quarter" idx="28" hasCustomPrompt="1"/>
          </p:nvPr>
        </p:nvSpPr>
        <p:spPr>
          <a:xfrm>
            <a:off x="8241948" y="5325986"/>
            <a:ext cx="3057600" cy="835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550"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181" name="Afbeelding 18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4890" y="4807326"/>
            <a:ext cx="46149" cy="126000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en-GB"/>
              <a:t>2 April 2020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fld id="{2B0E569C-6963-4464-B86A-A1C29C7BCC48}" type="slidenum">
              <a:rPr lang="en-GB" smtClean="0"/>
              <a:pPr/>
              <a:t>‹nr.›</a:t>
            </a:fld>
            <a:r>
              <a:rPr lang="en-GB"/>
              <a:t> | Semantic Modelling and Linking Standard (SMLS)</a:t>
            </a:r>
          </a:p>
        </p:txBody>
      </p:sp>
    </p:spTree>
    <p:extLst>
      <p:ext uri="{BB962C8B-B14F-4D97-AF65-F5344CB8AC3E}">
        <p14:creationId xmlns:p14="http://schemas.microsoft.com/office/powerpoint/2010/main" val="44787755"/>
      </p:ext>
    </p:extLst>
  </p:cSld>
  <p:clrMapOvr>
    <a:masterClrMapping/>
  </p:clrMapOvr>
  <p:transition spd="slow">
    <p:fade thruBlk="1"/>
  </p:transition>
  <p:hf sldNum="0"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4896" y="1922483"/>
            <a:ext cx="10099723" cy="1866557"/>
          </a:xfrm>
        </p:spPr>
        <p:txBody>
          <a:bodyPr/>
          <a:lstStyle>
            <a:lvl1pPr>
              <a:lnSpc>
                <a:spcPct val="100000"/>
              </a:lnSpc>
              <a:defRPr sz="3000" spc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grpSp>
        <p:nvGrpSpPr>
          <p:cNvPr id="9" name="Groep 8"/>
          <p:cNvGrpSpPr/>
          <p:nvPr userDrawn="1"/>
        </p:nvGrpSpPr>
        <p:grpSpPr>
          <a:xfrm>
            <a:off x="1285356" y="2027964"/>
            <a:ext cx="77843" cy="2466080"/>
            <a:chOff x="964017" y="2027964"/>
            <a:chExt cx="58382" cy="2466080"/>
          </a:xfrm>
        </p:grpSpPr>
        <p:pic>
          <p:nvPicPr>
            <p:cNvPr id="5" name="Afbeelding 4" descr="timeline_pijl_wit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4017" y="2027964"/>
              <a:ext cx="58382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 userDrawn="1"/>
          </p:nvCxnSpPr>
          <p:spPr>
            <a:xfrm flipV="1">
              <a:off x="979257" y="2334044"/>
              <a:ext cx="0" cy="216000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" y="4279448"/>
            <a:ext cx="12190993" cy="512022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hthoek 7"/>
          <p:cNvSpPr/>
          <p:nvPr userDrawn="1"/>
        </p:nvSpPr>
        <p:spPr>
          <a:xfrm>
            <a:off x="0" y="551520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0" hasCustomPrompt="1"/>
          </p:nvPr>
        </p:nvSpPr>
        <p:spPr>
          <a:xfrm>
            <a:off x="1564897" y="3861049"/>
            <a:ext cx="4993217" cy="74612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57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4896" y="1922483"/>
            <a:ext cx="10099723" cy="1866557"/>
          </a:xfrm>
        </p:spPr>
        <p:txBody>
          <a:bodyPr/>
          <a:lstStyle>
            <a:lvl1pPr>
              <a:lnSpc>
                <a:spcPct val="100000"/>
              </a:lnSpc>
              <a:defRPr sz="3000" spc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285713" y="2027964"/>
            <a:ext cx="77129" cy="2466080"/>
            <a:chOff x="964284" y="2027964"/>
            <a:chExt cx="57847" cy="2466080"/>
          </a:xfrm>
        </p:grpSpPr>
        <p:pic>
          <p:nvPicPr>
            <p:cNvPr id="5" name="Afbeelding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4284" y="2027964"/>
              <a:ext cx="57847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 userDrawn="1"/>
          </p:nvCxnSpPr>
          <p:spPr>
            <a:xfrm flipV="1">
              <a:off x="979257" y="2334044"/>
              <a:ext cx="0" cy="21600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" y="4279449"/>
            <a:ext cx="12190993" cy="512021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hthoek 7"/>
          <p:cNvSpPr/>
          <p:nvPr userDrawn="1"/>
        </p:nvSpPr>
        <p:spPr>
          <a:xfrm>
            <a:off x="0" y="5515200"/>
            <a:ext cx="12191496" cy="134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" name="Tijdelijke aanduiding voor tekst 12"/>
          <p:cNvSpPr>
            <a:spLocks noGrp="1"/>
          </p:cNvSpPr>
          <p:nvPr>
            <p:ph type="body" sz="quarter" idx="10" hasCustomPrompt="1"/>
          </p:nvPr>
        </p:nvSpPr>
        <p:spPr>
          <a:xfrm>
            <a:off x="1564897" y="3861049"/>
            <a:ext cx="4993217" cy="74612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1600">
                <a:solidFill>
                  <a:schemeClr val="tx1"/>
                </a:solidFill>
                <a:latin typeface="+mj-lt"/>
              </a:defRPr>
            </a:lvl2pPr>
            <a:lvl3pPr marL="0" indent="0"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121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 April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CD0C5E4-4F70-41C1-858B-845846B0B800}" type="slidenum">
              <a:rPr lang="en-GB" smtClean="0"/>
              <a:pPr/>
              <a:t>‹nr.›</a:t>
            </a:fld>
            <a:r>
              <a:rPr lang="en-GB"/>
              <a:t> | Semantic Modelling and Linking Standard (SMLS)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 b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‹nr.›</a:t>
            </a:fld>
            <a:endParaRPr lang="en-GB" sz="1200" b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4342670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E1006-450A-4900-9321-FE2523AF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70DC2B-2446-45F7-BFDB-BDB31CDE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CF10A9-4A8B-4DD3-9CCB-258C3622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647616-C85D-4799-BAE2-B4A2CC6B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5D0684-11F6-4835-98CA-BAD71C9E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88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A8222-97DC-4124-B12D-B2CEB35B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CEBE6E-57C3-4109-831C-4221BB058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DB9B98D-D1F3-4AAE-BD3A-045FC0950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DBE37CF-6459-48C7-882A-ED980974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9065112-8719-4131-A2F7-B50EBBBF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24BC2B-87DC-4588-AB49-8CFDA703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161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632DE-27E4-4A3A-8B84-606E989A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774CA6D-C0FF-4D5B-9D66-5EEEBF94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435F21A-CA86-418F-B059-8424F2415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4371717-EE57-41AE-B380-B7A1DDF57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0381B35-1FE9-43C9-B497-9878F9F58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DEEEBA8-E3D3-46D9-8545-76EAEB49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A9B8037-7A77-4D9F-8E51-4C100563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9FBC9E-E624-4ABE-8F54-1B71814B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41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8762C-9452-4D19-AEAE-554157DC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9CFF1E8-B41C-4D6E-BA3D-95825969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36623CE-8A99-4725-B9DC-26CAA887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2229CAC-9330-40C7-B5C3-7A014320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46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0AEDACB-FF6A-47F8-BE85-C32FC100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4BA1971-F422-46E5-9B39-B34783D6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3FF984-0E95-4BE7-95EA-F9ED7769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71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B97F3-6610-4217-8D7E-B92F80C7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AB8D2F-ACE9-49D6-B30C-401DC1F1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CF3C009-4F8F-4180-9F49-F22BE8C11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C702B16-6AA9-4B36-ADEA-AFAEBBBB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CFDC67-76A5-43C2-A262-F96C51D3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F8014B-0007-4BEB-AB8E-FAD310F7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5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DBF07-0898-4018-A901-E9B07705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8D0C5E9-04EC-42E8-88A2-4218D5000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F39C1D8-1D5F-4519-B851-E4EB3BC78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15D8E7-A24C-4CD0-B6D6-124EAB86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C2B-6252-4720-B658-0BB5BE2B01F7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2011E9-5E98-470A-B12F-6AB9FC83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C4BE6D9-F496-4C92-BC12-DAD00EF5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87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59872F6-A644-43AA-B073-9980BCEE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BA6745-39C9-4A75-B2F9-3CC42D15C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134125-517A-4112-AC80-CA6C99565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5EC2B-6252-4720-B658-0BB5BE2B01F7}" type="datetimeFigureOut">
              <a:rPr lang="nl-NL" smtClean="0"/>
              <a:t>2-9-2020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130062-BC19-456F-A71B-DB023328F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9512ED-C5A1-471D-A1A9-68A037E5B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1526-BDEA-4B65-B445-C2544BE1C46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188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41981" y="1342800"/>
            <a:ext cx="10730616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err="1"/>
              <a:t>Klik</a:t>
            </a:r>
            <a:r>
              <a:rPr lang="en-GB"/>
              <a:t> om de </a:t>
            </a:r>
            <a:r>
              <a:rPr lang="en-GB" err="1"/>
              <a:t>stijl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41982" y="2199600"/>
            <a:ext cx="10726119" cy="43204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err="1"/>
              <a:t>Klik</a:t>
            </a:r>
            <a:r>
              <a:rPr lang="en-GB"/>
              <a:t> om de </a:t>
            </a:r>
            <a:r>
              <a:rPr lang="en-GB" err="1"/>
              <a:t>modelstijlen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bewerken</a:t>
            </a:r>
            <a:endParaRPr lang="en-GB"/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41981" y="6525344"/>
            <a:ext cx="361464" cy="16899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236286-4DC8-46DE-9269-8F728FBC0641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617677" y="6526800"/>
            <a:ext cx="2844800" cy="1692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 b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GB"/>
              <a:t>2 April 2020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39213" y="6526800"/>
            <a:ext cx="5760000" cy="1692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D243-7261-4652-8B55-A96BFCACC680}" type="slidenum">
              <a:rPr lang="en-GB" smtClean="0"/>
              <a:pPr/>
              <a:t>‹nr.›</a:t>
            </a:fld>
            <a:r>
              <a:rPr lang="en-GB"/>
              <a:t> | Semantic Modelling and Linking Standard (SMLS)</a:t>
            </a:r>
          </a:p>
        </p:txBody>
      </p:sp>
    </p:spTree>
    <p:extLst>
      <p:ext uri="{BB962C8B-B14F-4D97-AF65-F5344CB8AC3E}">
        <p14:creationId xmlns:p14="http://schemas.microsoft.com/office/powerpoint/2010/main" val="116292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fade thruBlk="1"/>
  </p:transition>
  <p:hf sldNum="0"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cap="all" spc="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185738" indent="-185738" algn="l" defTabSz="914400" rtl="0" eaLnBrk="1" latinLnBrk="0" hangingPunct="1">
        <a:lnSpc>
          <a:spcPts val="2810"/>
        </a:lnSpc>
        <a:spcBef>
          <a:spcPts val="0"/>
        </a:spcBef>
        <a:buSzPct val="100000"/>
        <a:buFontTx/>
        <a:buBlip>
          <a:blip r:embed="rId18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7188" indent="-171450" algn="l" defTabSz="914400" rtl="0" eaLnBrk="1" latinLnBrk="0" hangingPunct="1">
        <a:lnSpc>
          <a:spcPts val="2810"/>
        </a:lnSpc>
        <a:spcBef>
          <a:spcPts val="0"/>
        </a:spcBef>
        <a:buSzPct val="100000"/>
        <a:buFontTx/>
        <a:buBlip>
          <a:blip r:embed="rId18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5738" algn="l" defTabSz="914400" rtl="0" eaLnBrk="1" latinLnBrk="0" hangingPunct="1">
        <a:lnSpc>
          <a:spcPts val="2810"/>
        </a:lnSpc>
        <a:spcBef>
          <a:spcPts val="0"/>
        </a:spcBef>
        <a:buSzPct val="100000"/>
        <a:buFontTx/>
        <a:buBlip>
          <a:blip r:embed="rId18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5963" indent="-173038" algn="l" defTabSz="914400" rtl="0" eaLnBrk="1" latinLnBrk="0" hangingPunct="1">
        <a:lnSpc>
          <a:spcPts val="2810"/>
        </a:lnSpc>
        <a:spcBef>
          <a:spcPts val="0"/>
        </a:spcBef>
        <a:buSzPct val="100000"/>
        <a:buFontTx/>
        <a:buBlip>
          <a:blip r:embed="rId18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1700" indent="-185738" algn="l" defTabSz="914400" rtl="0" eaLnBrk="1" latinLnBrk="0" hangingPunct="1">
        <a:lnSpc>
          <a:spcPts val="2810"/>
        </a:lnSpc>
        <a:spcBef>
          <a:spcPts val="0"/>
        </a:spcBef>
        <a:buSzPct val="100000"/>
        <a:buFontTx/>
        <a:buBlip>
          <a:blip r:embed="rId18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24392CA0-5C82-4CBC-8FE9-73A006AFE0F2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3D4BFF0-EA86-4FBB-8B97-885B9ACA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935"/>
            <a:ext cx="10515600" cy="4351338"/>
          </a:xfrm>
        </p:spPr>
        <p:txBody>
          <a:bodyPr>
            <a:noAutofit/>
          </a:bodyPr>
          <a:lstStyle/>
          <a:p>
            <a:r>
              <a:rPr lang="nl-NL" sz="1200" dirty="0"/>
              <a:t>Built Environment</a:t>
            </a:r>
          </a:p>
          <a:p>
            <a:pPr lvl="1"/>
            <a:r>
              <a:rPr lang="nl-NL" sz="1200" dirty="0"/>
              <a:t>Buildings</a:t>
            </a:r>
          </a:p>
          <a:p>
            <a:pPr lvl="2"/>
            <a:r>
              <a:rPr lang="nl-NL" sz="1200" dirty="0" err="1"/>
              <a:t>Residentail</a:t>
            </a:r>
            <a:r>
              <a:rPr lang="nl-NL" sz="1200" dirty="0"/>
              <a:t> Buildings</a:t>
            </a:r>
          </a:p>
          <a:p>
            <a:pPr lvl="2"/>
            <a:r>
              <a:rPr lang="nl-NL" sz="1200" dirty="0" err="1"/>
              <a:t>Utility</a:t>
            </a:r>
            <a:r>
              <a:rPr lang="nl-NL" sz="1200" dirty="0"/>
              <a:t> Buildings</a:t>
            </a:r>
          </a:p>
          <a:p>
            <a:pPr lvl="3"/>
            <a:r>
              <a:rPr lang="nl-NL" sz="1200" dirty="0" err="1"/>
              <a:t>Factories</a:t>
            </a:r>
            <a:endParaRPr lang="nl-NL" sz="1200" dirty="0"/>
          </a:p>
          <a:p>
            <a:pPr lvl="3"/>
            <a:r>
              <a:rPr lang="nl-NL" sz="1200" dirty="0"/>
              <a:t>Offices</a:t>
            </a:r>
          </a:p>
          <a:p>
            <a:pPr lvl="3"/>
            <a:r>
              <a:rPr lang="nl-NL" sz="1200" dirty="0"/>
              <a:t>Public Buildings</a:t>
            </a:r>
          </a:p>
          <a:p>
            <a:pPr lvl="3"/>
            <a:r>
              <a:rPr lang="nl-NL" sz="1200" dirty="0" err="1"/>
              <a:t>Hospitals</a:t>
            </a:r>
            <a:endParaRPr lang="nl-NL" sz="1200" dirty="0"/>
          </a:p>
          <a:p>
            <a:pPr lvl="1"/>
            <a:r>
              <a:rPr lang="nl-NL" sz="1200" dirty="0" err="1"/>
              <a:t>Infrastructures</a:t>
            </a:r>
            <a:endParaRPr lang="nl-NL" sz="1200" dirty="0"/>
          </a:p>
          <a:p>
            <a:pPr lvl="2"/>
            <a:r>
              <a:rPr lang="nl-NL" sz="1200" dirty="0" err="1"/>
              <a:t>Civil</a:t>
            </a:r>
            <a:r>
              <a:rPr lang="nl-NL" sz="1200" dirty="0"/>
              <a:t> </a:t>
            </a:r>
            <a:r>
              <a:rPr lang="nl-NL" sz="1200" dirty="0" err="1"/>
              <a:t>Infrastructures</a:t>
            </a:r>
            <a:endParaRPr lang="nl-NL" sz="1200" dirty="0"/>
          </a:p>
          <a:p>
            <a:pPr lvl="3"/>
            <a:r>
              <a:rPr lang="nl-NL" sz="1200" dirty="0"/>
              <a:t>Line </a:t>
            </a:r>
            <a:r>
              <a:rPr lang="nl-NL" sz="1200" dirty="0" err="1"/>
              <a:t>Civil</a:t>
            </a:r>
            <a:r>
              <a:rPr lang="nl-NL" sz="1200" dirty="0"/>
              <a:t> </a:t>
            </a:r>
            <a:r>
              <a:rPr lang="nl-NL" sz="1200" dirty="0" err="1"/>
              <a:t>infrastructures</a:t>
            </a:r>
            <a:endParaRPr lang="nl-NL" sz="1200" dirty="0"/>
          </a:p>
          <a:p>
            <a:pPr lvl="4"/>
            <a:r>
              <a:rPr lang="nl-NL" sz="1200" dirty="0"/>
              <a:t>Roads</a:t>
            </a:r>
          </a:p>
          <a:p>
            <a:pPr lvl="4"/>
            <a:r>
              <a:rPr lang="nl-NL" sz="1200" dirty="0"/>
              <a:t>Rails</a:t>
            </a:r>
          </a:p>
          <a:p>
            <a:pPr lvl="4"/>
            <a:r>
              <a:rPr lang="nl-NL" sz="1200" dirty="0" err="1"/>
              <a:t>Dikes</a:t>
            </a:r>
            <a:endParaRPr lang="nl-NL" sz="1200" dirty="0"/>
          </a:p>
          <a:p>
            <a:pPr lvl="3"/>
            <a:r>
              <a:rPr lang="nl-NL" sz="1200" dirty="0"/>
              <a:t>Point </a:t>
            </a:r>
            <a:r>
              <a:rPr lang="nl-NL" sz="1200" dirty="0" err="1"/>
              <a:t>Civil</a:t>
            </a:r>
            <a:r>
              <a:rPr lang="nl-NL" sz="1200" dirty="0"/>
              <a:t> </a:t>
            </a:r>
            <a:r>
              <a:rPr lang="nl-NL" sz="1200" dirty="0" err="1"/>
              <a:t>Infrastructures</a:t>
            </a:r>
            <a:endParaRPr lang="nl-NL" sz="1200" dirty="0"/>
          </a:p>
          <a:p>
            <a:pPr lvl="4"/>
            <a:r>
              <a:rPr lang="nl-NL" sz="1200" dirty="0" err="1"/>
              <a:t>Bridges</a:t>
            </a:r>
            <a:endParaRPr lang="nl-NL" sz="1200" dirty="0"/>
          </a:p>
          <a:p>
            <a:pPr lvl="4"/>
            <a:r>
              <a:rPr lang="nl-NL" sz="1200" dirty="0"/>
              <a:t>Tunnels</a:t>
            </a:r>
          </a:p>
          <a:p>
            <a:pPr lvl="4"/>
            <a:r>
              <a:rPr lang="nl-NL" sz="1200" dirty="0"/>
              <a:t>Locks</a:t>
            </a:r>
          </a:p>
          <a:p>
            <a:pPr lvl="4"/>
            <a:r>
              <a:rPr lang="nl-NL" sz="1200" dirty="0" err="1"/>
              <a:t>Viaducts</a:t>
            </a:r>
            <a:endParaRPr lang="nl-NL" sz="1200" dirty="0"/>
          </a:p>
          <a:p>
            <a:pPr lvl="2"/>
            <a:r>
              <a:rPr lang="nl-NL" sz="1200" dirty="0"/>
              <a:t>Energy/Communication </a:t>
            </a:r>
            <a:r>
              <a:rPr lang="nl-NL" sz="1200" dirty="0" err="1"/>
              <a:t>Infrastructures</a:t>
            </a:r>
            <a:endParaRPr lang="nl-NL" sz="1200" dirty="0"/>
          </a:p>
          <a:p>
            <a:pPr lvl="3"/>
            <a:r>
              <a:rPr lang="nl-NL" sz="1200" dirty="0" err="1"/>
              <a:t>Powerlines</a:t>
            </a:r>
            <a:endParaRPr lang="nl-NL" sz="1200" dirty="0"/>
          </a:p>
          <a:p>
            <a:pPr lvl="1"/>
            <a:r>
              <a:rPr lang="nl-NL" sz="1200" dirty="0" err="1"/>
              <a:t>Maritime</a:t>
            </a:r>
            <a:r>
              <a:rPr lang="nl-NL" sz="1200" dirty="0"/>
              <a:t> &amp; Offshore</a:t>
            </a:r>
          </a:p>
        </p:txBody>
      </p:sp>
      <p:sp>
        <p:nvSpPr>
          <p:cNvPr id="11" name="Titel 5">
            <a:extLst>
              <a:ext uri="{FF2B5EF4-FFF2-40B4-BE49-F238E27FC236}">
                <a16:creationId xmlns:a16="http://schemas.microsoft.com/office/drawing/2014/main" id="{8D8D0E31-CF04-4F8E-ABD4-97DEB958230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cap="all" spc="0">
                <a:solidFill>
                  <a:schemeClr val="tx2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srgbClr val="71A4C3"/>
                </a:solidFill>
              </a:rPr>
              <a:t>Context ALIM</a:t>
            </a:r>
            <a:endParaRPr kumimoji="0" lang="nl-NL" sz="2800" b="1" i="0" u="none" strike="noStrike" kern="1200" cap="all" spc="0" normalizeH="0" baseline="0" noProof="0" dirty="0">
              <a:ln>
                <a:noFill/>
              </a:ln>
              <a:solidFill>
                <a:srgbClr val="71A4C3"/>
              </a:solidFill>
              <a:effectLst/>
              <a:uLnTx/>
              <a:uFillTx/>
              <a:latin typeface="Arial Black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979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F696E-CB53-4E00-A5B5-C8D95F6BB92E}"/>
              </a:ext>
            </a:extLst>
          </p:cNvPr>
          <p:cNvCxnSpPr>
            <a:cxnSpLocks/>
          </p:cNvCxnSpPr>
          <p:nvPr/>
        </p:nvCxnSpPr>
        <p:spPr>
          <a:xfrm>
            <a:off x="2969943" y="1592811"/>
            <a:ext cx="6344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81157BB-5DD2-41A1-B1F7-DCA309C74780}"/>
              </a:ext>
            </a:extLst>
          </p:cNvPr>
          <p:cNvSpPr/>
          <p:nvPr/>
        </p:nvSpPr>
        <p:spPr>
          <a:xfrm>
            <a:off x="3359361" y="1411623"/>
            <a:ext cx="1144327" cy="3657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EC065-D174-4535-99AE-AB8DC2717D29}"/>
              </a:ext>
            </a:extLst>
          </p:cNvPr>
          <p:cNvSpPr/>
          <p:nvPr/>
        </p:nvSpPr>
        <p:spPr>
          <a:xfrm>
            <a:off x="4798335" y="1411624"/>
            <a:ext cx="1164883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75133-9368-4538-A3B3-65DD5B883805}"/>
              </a:ext>
            </a:extLst>
          </p:cNvPr>
          <p:cNvSpPr/>
          <p:nvPr/>
        </p:nvSpPr>
        <p:spPr>
          <a:xfrm>
            <a:off x="6278421" y="1411624"/>
            <a:ext cx="1164883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Build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9579D-7ACA-4CD4-B57B-C052957A4B9C}"/>
              </a:ext>
            </a:extLst>
          </p:cNvPr>
          <p:cNvSpPr txBox="1"/>
          <p:nvPr/>
        </p:nvSpPr>
        <p:spPr>
          <a:xfrm>
            <a:off x="8953734" y="1592812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nl-NL"/>
            </a:defPPr>
            <a:lvl1pPr>
              <a:defRPr sz="14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>
                <a:solidFill>
                  <a:srgbClr val="71A4C3">
                    <a:lumMod val="50000"/>
                  </a:srgbClr>
                </a:solidFill>
                <a:latin typeface="Arial"/>
              </a:rPr>
              <a:t>End of Life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3E418-FB85-4CD6-AC9F-632524CCCCD3}"/>
              </a:ext>
            </a:extLst>
          </p:cNvPr>
          <p:cNvSpPr/>
          <p:nvPr/>
        </p:nvSpPr>
        <p:spPr>
          <a:xfrm>
            <a:off x="3359360" y="2060615"/>
            <a:ext cx="5564018" cy="375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Built Environment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25A6D8-E6D6-4C21-963F-61A57292F1CF}"/>
              </a:ext>
            </a:extLst>
          </p:cNvPr>
          <p:cNvSpPr/>
          <p:nvPr/>
        </p:nvSpPr>
        <p:spPr>
          <a:xfrm>
            <a:off x="3359362" y="3034448"/>
            <a:ext cx="5564017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Complex Asset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98C7E8-BB16-478D-ADB5-EE83C435D173}"/>
              </a:ext>
            </a:extLst>
          </p:cNvPr>
          <p:cNvSpPr/>
          <p:nvPr/>
        </p:nvSpPr>
        <p:spPr>
          <a:xfrm>
            <a:off x="3359362" y="3523656"/>
            <a:ext cx="5564017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Asset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8A09CB-2E27-4352-9656-19818F4F1639}"/>
              </a:ext>
            </a:extLst>
          </p:cNvPr>
          <p:cNvSpPr/>
          <p:nvPr/>
        </p:nvSpPr>
        <p:spPr>
          <a:xfrm>
            <a:off x="3359362" y="4012865"/>
            <a:ext cx="5564017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System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37C27B-35DE-400B-9F83-5B64C30A9C23}"/>
              </a:ext>
            </a:extLst>
          </p:cNvPr>
          <p:cNvSpPr/>
          <p:nvPr/>
        </p:nvSpPr>
        <p:spPr>
          <a:xfrm>
            <a:off x="3359362" y="4502074"/>
            <a:ext cx="5564017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Space / Element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E8C43F-DEC8-4C9F-B769-3E74EB9F313A}"/>
              </a:ext>
            </a:extLst>
          </p:cNvPr>
          <p:cNvSpPr/>
          <p:nvPr/>
        </p:nvSpPr>
        <p:spPr>
          <a:xfrm>
            <a:off x="3349769" y="4982223"/>
            <a:ext cx="5564017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Component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2FDFE0-101E-4341-8408-AFAC33F32E45}"/>
              </a:ext>
            </a:extLst>
          </p:cNvPr>
          <p:cNvSpPr/>
          <p:nvPr/>
        </p:nvSpPr>
        <p:spPr>
          <a:xfrm>
            <a:off x="3360282" y="2540768"/>
            <a:ext cx="5564017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Asset Network / Asset Collection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DD2A8B-2939-4669-AD25-472516246A41}"/>
              </a:ext>
            </a:extLst>
          </p:cNvPr>
          <p:cNvSpPr txBox="1"/>
          <p:nvPr/>
        </p:nvSpPr>
        <p:spPr>
          <a:xfrm rot="16200000">
            <a:off x="1360829" y="3688607"/>
            <a:ext cx="3537892" cy="307777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nl-NL"/>
            </a:defPPr>
            <a:lvl1pPr>
              <a:defRPr sz="14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>
                <a:solidFill>
                  <a:srgbClr val="71A4C3">
                    <a:lumMod val="50000"/>
                  </a:srgbClr>
                </a:solidFill>
                <a:latin typeface="Arial"/>
              </a:rPr>
              <a:t>Asset supply chain / Asset breakdown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03CA96-1F97-4931-BD82-B81C0FA5741E}"/>
              </a:ext>
            </a:extLst>
          </p:cNvPr>
          <p:cNvSpPr txBox="1"/>
          <p:nvPr/>
        </p:nvSpPr>
        <p:spPr>
          <a:xfrm>
            <a:off x="3289609" y="1031873"/>
            <a:ext cx="1476686" cy="307777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nl-NL"/>
            </a:defPPr>
            <a:lvl1pPr>
              <a:defRPr sz="14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>
                <a:solidFill>
                  <a:srgbClr val="71A4C3">
                    <a:lumMod val="50000"/>
                  </a:srgbClr>
                </a:solidFill>
                <a:latin typeface="Arial"/>
              </a:rPr>
              <a:t>Asset life cycle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F4F120-0DBC-4682-B169-220D29F50DA0}"/>
              </a:ext>
            </a:extLst>
          </p:cNvPr>
          <p:cNvSpPr/>
          <p:nvPr/>
        </p:nvSpPr>
        <p:spPr>
          <a:xfrm>
            <a:off x="2170127" y="1592812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rgbClr val="71A4C3">
                    <a:lumMod val="50000"/>
                  </a:srgbClr>
                </a:solidFill>
                <a:latin typeface="Arial"/>
              </a:rPr>
              <a:t>Start of Life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130A8D-7EB4-4DEB-801E-FBFA29B2DF4D}"/>
              </a:ext>
            </a:extLst>
          </p:cNvPr>
          <p:cNvSpPr/>
          <p:nvPr/>
        </p:nvSpPr>
        <p:spPr>
          <a:xfrm>
            <a:off x="3352387" y="5459077"/>
            <a:ext cx="5564017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Material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EADA8-40B8-4000-888A-559B7BEF819E}"/>
              </a:ext>
            </a:extLst>
          </p:cNvPr>
          <p:cNvSpPr/>
          <p:nvPr/>
        </p:nvSpPr>
        <p:spPr>
          <a:xfrm>
            <a:off x="7758507" y="1411624"/>
            <a:ext cx="1164883" cy="362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prstClr val="white"/>
                </a:solidFill>
                <a:latin typeface="Arial"/>
              </a:rPr>
              <a:t>Operate</a:t>
            </a:r>
          </a:p>
        </p:txBody>
      </p:sp>
      <p:sp>
        <p:nvSpPr>
          <p:cNvPr id="19" name="Titel 5">
            <a:extLst>
              <a:ext uri="{FF2B5EF4-FFF2-40B4-BE49-F238E27FC236}">
                <a16:creationId xmlns:a16="http://schemas.microsoft.com/office/drawing/2014/main" id="{DC8FF215-6186-40D7-B7F1-46C9AD04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Scope ALIM</a:t>
            </a:r>
          </a:p>
        </p:txBody>
      </p:sp>
    </p:spTree>
    <p:extLst>
      <p:ext uri="{BB962C8B-B14F-4D97-AF65-F5344CB8AC3E}">
        <p14:creationId xmlns:p14="http://schemas.microsoft.com/office/powerpoint/2010/main" val="45555861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8B2DB3-7094-4BE2-9838-E45EC7AE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sz="2200" dirty="0"/>
              <a:t>Data </a:t>
            </a:r>
            <a:r>
              <a:rPr lang="nl-NL" sz="2200" dirty="0" err="1"/>
              <a:t>modelling</a:t>
            </a:r>
            <a:r>
              <a:rPr lang="nl-NL" sz="2200" dirty="0"/>
              <a:t> (assets but </a:t>
            </a:r>
            <a:r>
              <a:rPr lang="nl-NL" sz="2200" dirty="0" err="1"/>
              <a:t>also</a:t>
            </a:r>
            <a:r>
              <a:rPr lang="nl-NL" sz="2200" dirty="0"/>
              <a:t> </a:t>
            </a:r>
            <a:r>
              <a:rPr lang="nl-NL" sz="2200" dirty="0" err="1"/>
              <a:t>including</a:t>
            </a:r>
            <a:r>
              <a:rPr lang="nl-NL" sz="2200" dirty="0"/>
              <a:t> </a:t>
            </a:r>
            <a:r>
              <a:rPr lang="nl-NL" sz="2200" dirty="0" err="1"/>
              <a:t>knowledge</a:t>
            </a:r>
            <a:r>
              <a:rPr lang="nl-NL" sz="2200" dirty="0"/>
              <a:t>/</a:t>
            </a:r>
            <a:r>
              <a:rPr lang="nl-NL" sz="2200" dirty="0" err="1"/>
              <a:t>products</a:t>
            </a:r>
            <a:r>
              <a:rPr lang="nl-NL" sz="2200" dirty="0"/>
              <a:t>/</a:t>
            </a:r>
            <a:r>
              <a:rPr lang="nl-NL" sz="2200" dirty="0" err="1"/>
              <a:t>documents</a:t>
            </a:r>
            <a:r>
              <a:rPr lang="nl-NL" sz="2200" dirty="0"/>
              <a:t>)</a:t>
            </a:r>
          </a:p>
          <a:p>
            <a:pPr lvl="1"/>
            <a:r>
              <a:rPr lang="nl-NL" sz="2200" dirty="0" err="1"/>
              <a:t>Ontologies</a:t>
            </a:r>
            <a:r>
              <a:rPr lang="nl-NL" sz="2200" dirty="0"/>
              <a:t>/</a:t>
            </a:r>
            <a:r>
              <a:rPr lang="nl-NL" sz="2200" dirty="0" err="1"/>
              <a:t>OTLs</a:t>
            </a:r>
            <a:r>
              <a:rPr lang="nl-NL" sz="2200" dirty="0"/>
              <a:t>/…</a:t>
            </a:r>
          </a:p>
          <a:p>
            <a:r>
              <a:rPr lang="nl-NL" sz="2200" dirty="0"/>
              <a:t>Data exchange &amp; Data </a:t>
            </a:r>
            <a:r>
              <a:rPr lang="nl-NL" sz="2200" dirty="0" err="1"/>
              <a:t>sharing</a:t>
            </a:r>
            <a:r>
              <a:rPr lang="nl-NL" sz="2200" dirty="0"/>
              <a:t> (the </a:t>
            </a:r>
            <a:r>
              <a:rPr lang="nl-NL" sz="2200" dirty="0" err="1"/>
              <a:t>latter</a:t>
            </a:r>
            <a:r>
              <a:rPr lang="nl-NL" sz="2200" dirty="0"/>
              <a:t> </a:t>
            </a:r>
            <a:r>
              <a:rPr lang="nl-NL" sz="2200" dirty="0" err="1"/>
              <a:t>involving</a:t>
            </a:r>
            <a:r>
              <a:rPr lang="nl-NL" sz="2200" dirty="0"/>
              <a:t> APIs/</a:t>
            </a:r>
            <a:r>
              <a:rPr lang="nl-NL" sz="2200" dirty="0" err="1"/>
              <a:t>QLs</a:t>
            </a:r>
            <a:r>
              <a:rPr lang="nl-NL" sz="2200" dirty="0"/>
              <a:t>)</a:t>
            </a:r>
          </a:p>
          <a:p>
            <a:r>
              <a:rPr lang="nl-NL" sz="2200" dirty="0"/>
              <a:t>Data linking/</a:t>
            </a:r>
            <a:r>
              <a:rPr lang="nl-NL" sz="2200" dirty="0" err="1"/>
              <a:t>integration</a:t>
            </a:r>
            <a:endParaRPr lang="nl-NL" sz="2200" dirty="0"/>
          </a:p>
          <a:p>
            <a:r>
              <a:rPr lang="nl-NL" sz="2200" dirty="0"/>
              <a:t>Common Data Environment (CDE)</a:t>
            </a:r>
          </a:p>
          <a:p>
            <a:r>
              <a:rPr lang="nl-NL" sz="2200" dirty="0"/>
              <a:t>EIR (ILS), VISI, ICDD</a:t>
            </a:r>
          </a:p>
          <a:p>
            <a:endParaRPr lang="nl-NL" sz="2200" dirty="0"/>
          </a:p>
          <a:p>
            <a:r>
              <a:rPr lang="nl-NL" sz="2200" dirty="0" err="1"/>
              <a:t>Key</a:t>
            </a:r>
            <a:r>
              <a:rPr lang="nl-NL" sz="2200" dirty="0"/>
              <a:t> Technologies</a:t>
            </a:r>
          </a:p>
          <a:p>
            <a:pPr lvl="1"/>
            <a:r>
              <a:rPr lang="nl-NL" sz="2200" dirty="0"/>
              <a:t>ISO STEP</a:t>
            </a:r>
          </a:p>
          <a:p>
            <a:pPr lvl="1"/>
            <a:r>
              <a:rPr lang="nl-NL" sz="2200" dirty="0"/>
              <a:t>W3C XML</a:t>
            </a:r>
          </a:p>
          <a:p>
            <a:pPr lvl="1"/>
            <a:r>
              <a:rPr lang="nl-NL" sz="2200" dirty="0"/>
              <a:t>W3C Linked Data</a:t>
            </a:r>
          </a:p>
          <a:p>
            <a:pPr lvl="1"/>
            <a:r>
              <a:rPr lang="nl-NL" sz="2200" dirty="0" err="1"/>
              <a:t>OpenAPI</a:t>
            </a:r>
            <a:r>
              <a:rPr lang="nl-NL" sz="2200" dirty="0"/>
              <a:t> </a:t>
            </a:r>
            <a:r>
              <a:rPr lang="nl-NL" sz="2200" dirty="0" err="1"/>
              <a:t>Initiative</a:t>
            </a:r>
            <a:r>
              <a:rPr lang="nl-NL" sz="2200" dirty="0"/>
              <a:t> (</a:t>
            </a:r>
            <a:r>
              <a:rPr lang="nl-NL" sz="2200" dirty="0" err="1"/>
              <a:t>RESTfull</a:t>
            </a:r>
            <a:r>
              <a:rPr lang="nl-NL" sz="2200" dirty="0"/>
              <a:t>, JSON, JSON Schema) </a:t>
            </a:r>
            <a:r>
              <a:rPr lang="nl-NL" sz="2200" dirty="0" err="1"/>
              <a:t>from</a:t>
            </a:r>
            <a:r>
              <a:rPr lang="nl-NL" sz="2200" dirty="0"/>
              <a:t> a web (micro) services viewpoint</a:t>
            </a:r>
          </a:p>
          <a:p>
            <a:endParaRPr lang="nl-NL" sz="2200" dirty="0"/>
          </a:p>
          <a:p>
            <a:r>
              <a:rPr lang="nl-NL" sz="2200" dirty="0"/>
              <a:t>Gremia for </a:t>
            </a:r>
            <a:r>
              <a:rPr lang="nl-NL" sz="2200" dirty="0" err="1"/>
              <a:t>standardization</a:t>
            </a:r>
            <a:endParaRPr lang="nl-NL" sz="2200" dirty="0"/>
          </a:p>
          <a:p>
            <a:pPr lvl="1"/>
            <a:r>
              <a:rPr lang="nl-NL" sz="2200" dirty="0"/>
              <a:t>W3C</a:t>
            </a:r>
          </a:p>
          <a:p>
            <a:pPr lvl="1"/>
            <a:r>
              <a:rPr lang="nl-NL" sz="2200" dirty="0"/>
              <a:t>ISO, CEN, NEN</a:t>
            </a:r>
          </a:p>
          <a:p>
            <a:pPr lvl="1"/>
            <a:r>
              <a:rPr lang="nl-NL" sz="2200" dirty="0"/>
              <a:t>bSI (</a:t>
            </a:r>
            <a:r>
              <a:rPr lang="nl-NL" sz="2200" dirty="0" err="1"/>
              <a:t>for</a:t>
            </a:r>
            <a:r>
              <a:rPr lang="nl-NL" sz="2200" dirty="0"/>
              <a:t> open BIM)</a:t>
            </a:r>
          </a:p>
          <a:p>
            <a:pPr lvl="1"/>
            <a:r>
              <a:rPr lang="nl-NL" sz="2200" dirty="0"/>
              <a:t>OGC (</a:t>
            </a:r>
            <a:r>
              <a:rPr lang="nl-NL" sz="2200" dirty="0" err="1"/>
              <a:t>for</a:t>
            </a:r>
            <a:r>
              <a:rPr lang="nl-NL" sz="2200" dirty="0"/>
              <a:t> open GIS)</a:t>
            </a:r>
          </a:p>
          <a:p>
            <a:pPr lvl="1"/>
            <a:r>
              <a:rPr lang="nl-NL" sz="2200" dirty="0"/>
              <a:t>OAI</a:t>
            </a:r>
          </a:p>
          <a:p>
            <a:endParaRPr lang="nl-NL" sz="14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DABFD77-CCB8-4C1E-A828-54F391D2FD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cap="all" spc="0">
                <a:solidFill>
                  <a:schemeClr val="tx2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1" i="0" u="none" strike="noStrike" kern="1200" cap="all" spc="0" normalizeH="0" baseline="0" noProof="0" dirty="0">
                <a:ln>
                  <a:noFill/>
                </a:ln>
                <a:solidFill>
                  <a:srgbClr val="71A4C3"/>
                </a:solidFill>
                <a:effectLst/>
                <a:uLnTx/>
                <a:uFillTx/>
                <a:latin typeface="Arial Black"/>
                <a:ea typeface="+mj-ea"/>
              </a:rPr>
              <a:t>Topics ALIM</a:t>
            </a:r>
          </a:p>
        </p:txBody>
      </p:sp>
    </p:spTree>
    <p:extLst>
      <p:ext uri="{BB962C8B-B14F-4D97-AF65-F5344CB8AC3E}">
        <p14:creationId xmlns:p14="http://schemas.microsoft.com/office/powerpoint/2010/main" val="21100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F65C327-B43F-4C40-AB56-56F4D2707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32" y="139410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ALIM (“data”)</a:t>
            </a:r>
          </a:p>
          <a:p>
            <a:pPr lvl="1"/>
            <a:r>
              <a:rPr lang="nl-NL" dirty="0"/>
              <a:t>Asset data </a:t>
            </a:r>
            <a:r>
              <a:rPr lang="nl-NL" dirty="0" err="1"/>
              <a:t>from</a:t>
            </a:r>
            <a:r>
              <a:rPr lang="nl-NL" dirty="0"/>
              <a:t> different sources </a:t>
            </a:r>
            <a:r>
              <a:rPr lang="nl-NL" dirty="0" err="1"/>
              <a:t>connected</a:t>
            </a:r>
            <a:endParaRPr lang="nl-NL" dirty="0"/>
          </a:p>
          <a:p>
            <a:pPr lvl="1"/>
            <a:r>
              <a:rPr lang="nl-NL" dirty="0"/>
              <a:t>SE + BIM + GIS + DMS + M&amp;C-data</a:t>
            </a:r>
          </a:p>
          <a:p>
            <a:pPr lvl="1"/>
            <a:r>
              <a:rPr lang="nl-NL" dirty="0"/>
              <a:t>Standard, </a:t>
            </a:r>
            <a:r>
              <a:rPr lang="nl-NL" dirty="0" err="1"/>
              <a:t>semantic</a:t>
            </a:r>
            <a:r>
              <a:rPr lang="nl-NL" dirty="0"/>
              <a:t> &amp; ‘Linked Data’-</a:t>
            </a:r>
            <a:r>
              <a:rPr lang="nl-NL" dirty="0" err="1"/>
              <a:t>powered</a:t>
            </a:r>
            <a:endParaRPr lang="nl-NL" dirty="0"/>
          </a:p>
          <a:p>
            <a:pPr lvl="1"/>
            <a:r>
              <a:rPr lang="nl-NL" dirty="0"/>
              <a:t>Asset modelling (</a:t>
            </a:r>
            <a:r>
              <a:rPr lang="nl-NL" dirty="0" err="1"/>
              <a:t>including</a:t>
            </a:r>
            <a:r>
              <a:rPr lang="nl-NL" dirty="0"/>
              <a:t> </a:t>
            </a:r>
            <a:r>
              <a:rPr lang="nl-NL" dirty="0" err="1"/>
              <a:t>knowledge</a:t>
            </a:r>
            <a:r>
              <a:rPr lang="nl-NL" dirty="0"/>
              <a:t>, </a:t>
            </a:r>
            <a:r>
              <a:rPr lang="nl-NL" dirty="0" err="1"/>
              <a:t>products</a:t>
            </a:r>
            <a:r>
              <a:rPr lang="nl-NL" dirty="0"/>
              <a:t>, </a:t>
            </a:r>
            <a:r>
              <a:rPr lang="nl-NL" dirty="0" err="1"/>
              <a:t>documents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CDE/Platform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AI/BOTS &amp; BMS/PLM/ERP/DSS … (“software”)</a:t>
            </a:r>
          </a:p>
          <a:p>
            <a:pPr lvl="1"/>
            <a:r>
              <a:rPr lang="nl-NL" dirty="0"/>
              <a:t>“On top of” ALIM/CDE</a:t>
            </a:r>
          </a:p>
          <a:p>
            <a:endParaRPr lang="nl-NL" dirty="0"/>
          </a:p>
          <a:p>
            <a:r>
              <a:rPr lang="nl-NL" dirty="0"/>
              <a:t>Monitoring &amp; Control (“link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reality</a:t>
            </a:r>
            <a:r>
              <a:rPr lang="nl-NL" dirty="0"/>
              <a:t>”)</a:t>
            </a:r>
          </a:p>
          <a:p>
            <a:pPr lvl="1"/>
            <a:r>
              <a:rPr lang="nl-NL" dirty="0"/>
              <a:t>Sensors (incl. scanners), </a:t>
            </a:r>
            <a:r>
              <a:rPr lang="nl-NL" dirty="0" err="1"/>
              <a:t>actuators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7A68649-4EB4-49CA-9D0D-B03B58813A1F}"/>
              </a:ext>
            </a:extLst>
          </p:cNvPr>
          <p:cNvSpPr txBox="1"/>
          <p:nvPr/>
        </p:nvSpPr>
        <p:spPr>
          <a:xfrm>
            <a:off x="7842016" y="496115"/>
            <a:ext cx="15712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4400" dirty="0"/>
              <a:t>}</a:t>
            </a:r>
          </a:p>
        </p:txBody>
      </p:sp>
      <p:sp>
        <p:nvSpPr>
          <p:cNvPr id="7" name="Tijdelijke aanduiding voor inhoud 4">
            <a:extLst>
              <a:ext uri="{FF2B5EF4-FFF2-40B4-BE49-F238E27FC236}">
                <a16:creationId xmlns:a16="http://schemas.microsoft.com/office/drawing/2014/main" id="{569DCA50-1AD7-46BC-9E01-F0B7EBF1CE45}"/>
              </a:ext>
            </a:extLst>
          </p:cNvPr>
          <p:cNvSpPr txBox="1">
            <a:spLocks/>
          </p:cNvSpPr>
          <p:nvPr/>
        </p:nvSpPr>
        <p:spPr>
          <a:xfrm>
            <a:off x="9398290" y="3249121"/>
            <a:ext cx="3433297" cy="105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Digital </a:t>
            </a:r>
            <a:r>
              <a:rPr lang="nl-NL" dirty="0" err="1"/>
              <a:t>Twin</a:t>
            </a:r>
            <a:endParaRPr lang="nl-NL" dirty="0"/>
          </a:p>
          <a:p>
            <a:pPr lvl="1"/>
            <a:r>
              <a:rPr lang="nl-NL" dirty="0"/>
              <a:t>Architecture</a:t>
            </a:r>
          </a:p>
        </p:txBody>
      </p:sp>
      <p:sp>
        <p:nvSpPr>
          <p:cNvPr id="9" name="Titel 5">
            <a:extLst>
              <a:ext uri="{FF2B5EF4-FFF2-40B4-BE49-F238E27FC236}">
                <a16:creationId xmlns:a16="http://schemas.microsoft.com/office/drawing/2014/main" id="{E34FFF90-1630-45BF-8F53-BC5CDA02334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cap="all" spc="0">
                <a:solidFill>
                  <a:schemeClr val="tx2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1" i="0" u="none" strike="noStrike" kern="1200" cap="all" spc="0" normalizeH="0" baseline="0" noProof="0" dirty="0">
                <a:ln>
                  <a:noFill/>
                </a:ln>
                <a:solidFill>
                  <a:srgbClr val="71A4C3"/>
                </a:solidFill>
                <a:effectLst/>
                <a:uLnTx/>
                <a:uFillTx/>
                <a:latin typeface="Arial Black"/>
                <a:ea typeface="+mj-ea"/>
              </a:rPr>
              <a:t>positioning ALIM in </a:t>
            </a:r>
            <a:r>
              <a:rPr kumimoji="0" lang="nl-NL" sz="2800" b="1" i="0" u="none" strike="noStrike" kern="1200" cap="all" spc="0" normalizeH="0" baseline="0" noProof="0" dirty="0" err="1">
                <a:ln>
                  <a:noFill/>
                </a:ln>
                <a:solidFill>
                  <a:srgbClr val="71A4C3"/>
                </a:solidFill>
                <a:effectLst/>
                <a:uLnTx/>
                <a:uFillTx/>
                <a:latin typeface="Arial Black"/>
                <a:ea typeface="+mj-ea"/>
              </a:rPr>
              <a:t>bigger</a:t>
            </a:r>
            <a:r>
              <a:rPr kumimoji="0" lang="nl-NL" sz="2800" b="1" i="0" u="none" strike="noStrike" kern="1200" cap="all" spc="0" normalizeH="0" baseline="0" noProof="0" dirty="0">
                <a:ln>
                  <a:noFill/>
                </a:ln>
                <a:solidFill>
                  <a:srgbClr val="71A4C3"/>
                </a:solidFill>
                <a:effectLst/>
                <a:uLnTx/>
                <a:uFillTx/>
                <a:latin typeface="Arial Black"/>
                <a:ea typeface="+mj-ea"/>
              </a:rPr>
              <a:t> picture</a:t>
            </a:r>
          </a:p>
        </p:txBody>
      </p:sp>
    </p:spTree>
    <p:extLst>
      <p:ext uri="{BB962C8B-B14F-4D97-AF65-F5344CB8AC3E}">
        <p14:creationId xmlns:p14="http://schemas.microsoft.com/office/powerpoint/2010/main" val="417519237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NO">
  <a:themeElements>
    <a:clrScheme name="TNO">
      <a:dk1>
        <a:sysClr val="windowText" lastClr="000000"/>
      </a:dk1>
      <a:lt1>
        <a:sysClr val="window" lastClr="FFFFFF"/>
      </a:lt1>
      <a:dk2>
        <a:srgbClr val="71A4C3"/>
      </a:dk2>
      <a:lt2>
        <a:srgbClr val="9C9C9E"/>
      </a:lt2>
      <a:accent1>
        <a:srgbClr val="ED8000"/>
      </a:accent1>
      <a:accent2>
        <a:srgbClr val="CB1325"/>
      </a:accent2>
      <a:accent3>
        <a:srgbClr val="FFCB00"/>
      </a:accent3>
      <a:accent4>
        <a:srgbClr val="649EC9"/>
      </a:accent4>
      <a:accent5>
        <a:srgbClr val="D6277A"/>
      </a:accent5>
      <a:accent6>
        <a:srgbClr val="93A800"/>
      </a:accent6>
      <a:hlink>
        <a:srgbClr val="71A4C3"/>
      </a:hlink>
      <a:folHlink>
        <a:srgbClr val="71A4C3"/>
      </a:folHlink>
    </a:clrScheme>
    <a:fontScheme name="TN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267</Words>
  <Application>Microsoft Office PowerPoint</Application>
  <PresentationFormat>Breedbeeld</PresentationFormat>
  <Paragraphs>78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Times New Roman</vt:lpstr>
      <vt:lpstr>Kantoorthema</vt:lpstr>
      <vt:lpstr>TNO</vt:lpstr>
      <vt:lpstr>PowerPoint-presentatie</vt:lpstr>
      <vt:lpstr>Scope ALIM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Bohms, H.M. (Michel)</dc:creator>
  <cp:lastModifiedBy>Bohms, H.M. (Michel)</cp:lastModifiedBy>
  <cp:revision>12</cp:revision>
  <dcterms:created xsi:type="dcterms:W3CDTF">2020-06-29T12:34:42Z</dcterms:created>
  <dcterms:modified xsi:type="dcterms:W3CDTF">2020-09-02T06:21:19Z</dcterms:modified>
</cp:coreProperties>
</file>