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BFFDF-ADE9-4BFA-B8C4-07CDCA86D487}" v="2" dt="2022-09-15T12:12:03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hms, H.M. (Michel)" userId="f0b80a2c-ca6a-4850-9433-81e4d17ec5c1" providerId="ADAL" clId="{275BFFDF-ADE9-4BFA-B8C4-07CDCA86D487}"/>
    <pc:docChg chg="modSld">
      <pc:chgData name="Bohms, H.M. (Michel)" userId="f0b80a2c-ca6a-4850-9433-81e4d17ec5c1" providerId="ADAL" clId="{275BFFDF-ADE9-4BFA-B8C4-07CDCA86D487}" dt="2022-09-15T12:12:08.832" v="19" actId="14100"/>
      <pc:docMkLst>
        <pc:docMk/>
      </pc:docMkLst>
      <pc:sldChg chg="addSp modSp mod">
        <pc:chgData name="Bohms, H.M. (Michel)" userId="f0b80a2c-ca6a-4850-9433-81e4d17ec5c1" providerId="ADAL" clId="{275BFFDF-ADE9-4BFA-B8C4-07CDCA86D487}" dt="2022-09-15T12:02:11.085" v="15" actId="1076"/>
        <pc:sldMkLst>
          <pc:docMk/>
          <pc:sldMk cId="3592510194" sldId="259"/>
        </pc:sldMkLst>
        <pc:spChg chg="add mod">
          <ac:chgData name="Bohms, H.M. (Michel)" userId="f0b80a2c-ca6a-4850-9433-81e4d17ec5c1" providerId="ADAL" clId="{275BFFDF-ADE9-4BFA-B8C4-07CDCA86D487}" dt="2022-09-15T12:02:11.085" v="15" actId="1076"/>
          <ac:spMkLst>
            <pc:docMk/>
            <pc:sldMk cId="3592510194" sldId="259"/>
            <ac:spMk id="2" creationId="{D7E68FEE-1E3B-420D-8296-945B32054723}"/>
          </ac:spMkLst>
        </pc:spChg>
      </pc:sldChg>
      <pc:sldChg chg="addSp modSp mod">
        <pc:chgData name="Bohms, H.M. (Michel)" userId="f0b80a2c-ca6a-4850-9433-81e4d17ec5c1" providerId="ADAL" clId="{275BFFDF-ADE9-4BFA-B8C4-07CDCA86D487}" dt="2022-09-15T12:12:08.832" v="19" actId="14100"/>
        <pc:sldMkLst>
          <pc:docMk/>
          <pc:sldMk cId="1637602065" sldId="261"/>
        </pc:sldMkLst>
        <pc:cxnChg chg="add mod">
          <ac:chgData name="Bohms, H.M. (Michel)" userId="f0b80a2c-ca6a-4850-9433-81e4d17ec5c1" providerId="ADAL" clId="{275BFFDF-ADE9-4BFA-B8C4-07CDCA86D487}" dt="2022-09-15T12:12:08.832" v="19" actId="14100"/>
          <ac:cxnSpMkLst>
            <pc:docMk/>
            <pc:sldMk cId="1637602065" sldId="261"/>
            <ac:cxnSpMk id="27" creationId="{D798E860-9A4A-45DF-BD4F-7DBEFFE99942}"/>
          </ac:cxnSpMkLst>
        </pc:cxnChg>
        <pc:cxnChg chg="mod">
          <ac:chgData name="Bohms, H.M. (Michel)" userId="f0b80a2c-ca6a-4850-9433-81e4d17ec5c1" providerId="ADAL" clId="{275BFFDF-ADE9-4BFA-B8C4-07CDCA86D487}" dt="2022-09-15T12:12:01.676" v="16" actId="14100"/>
          <ac:cxnSpMkLst>
            <pc:docMk/>
            <pc:sldMk cId="1637602065" sldId="261"/>
            <ac:cxnSpMk id="44" creationId="{824479E0-D544-4B8B-BDC6-9A832808F556}"/>
          </ac:cxnSpMkLst>
        </pc:cxnChg>
      </pc:sldChg>
    </pc:docChg>
  </pc:docChgLst>
  <pc:docChgLst>
    <pc:chgData name="Bohms, H.M. (Michel)" userId="f0b80a2c-ca6a-4850-9433-81e4d17ec5c1" providerId="ADAL" clId="{9865B348-3202-4943-90D4-F18219547AB1}"/>
    <pc:docChg chg="custSel addSld delSld modSld">
      <pc:chgData name="Bohms, H.M. (Michel)" userId="f0b80a2c-ca6a-4850-9433-81e4d17ec5c1" providerId="ADAL" clId="{9865B348-3202-4943-90D4-F18219547AB1}" dt="2022-07-07T13:47:00.978" v="513" actId="47"/>
      <pc:docMkLst>
        <pc:docMk/>
      </pc:docMkLst>
      <pc:sldChg chg="addSp modSp new del mod">
        <pc:chgData name="Bohms, H.M. (Michel)" userId="f0b80a2c-ca6a-4850-9433-81e4d17ec5c1" providerId="ADAL" clId="{9865B348-3202-4943-90D4-F18219547AB1}" dt="2022-07-07T13:47:00.978" v="513" actId="47"/>
        <pc:sldMkLst>
          <pc:docMk/>
          <pc:sldMk cId="3204668878" sldId="264"/>
        </pc:sldMkLst>
        <pc:spChg chg="mod">
          <ac:chgData name="Bohms, H.M. (Michel)" userId="f0b80a2c-ca6a-4850-9433-81e4d17ec5c1" providerId="ADAL" clId="{9865B348-3202-4943-90D4-F18219547AB1}" dt="2022-07-07T13:27:03.903" v="343" actId="20577"/>
          <ac:spMkLst>
            <pc:docMk/>
            <pc:sldMk cId="3204668878" sldId="264"/>
            <ac:spMk id="3" creationId="{EF3C82F1-BBFA-4107-ADA1-42B8DBEA3316}"/>
          </ac:spMkLst>
        </pc:spChg>
        <pc:spChg chg="add mod">
          <ac:chgData name="Bohms, H.M. (Michel)" userId="f0b80a2c-ca6a-4850-9433-81e4d17ec5c1" providerId="ADAL" clId="{9865B348-3202-4943-90D4-F18219547AB1}" dt="2022-07-07T13:26:58.736" v="338" actId="20577"/>
          <ac:spMkLst>
            <pc:docMk/>
            <pc:sldMk cId="3204668878" sldId="264"/>
            <ac:spMk id="4" creationId="{0B4CB634-F54B-46BE-AAA0-E0511C2B9CB1}"/>
          </ac:spMkLst>
        </pc:spChg>
        <pc:spChg chg="add mod">
          <ac:chgData name="Bohms, H.M. (Michel)" userId="f0b80a2c-ca6a-4850-9433-81e4d17ec5c1" providerId="ADAL" clId="{9865B348-3202-4943-90D4-F18219547AB1}" dt="2022-07-07T13:26:45.566" v="326" actId="20577"/>
          <ac:spMkLst>
            <pc:docMk/>
            <pc:sldMk cId="3204668878" sldId="264"/>
            <ac:spMk id="5" creationId="{8268C8C5-7ACA-4427-A8F4-DACA400FBDE6}"/>
          </ac:spMkLst>
        </pc:spChg>
      </pc:sldChg>
      <pc:sldChg chg="addSp delSp modSp new del mod">
        <pc:chgData name="Bohms, H.M. (Michel)" userId="f0b80a2c-ca6a-4850-9433-81e4d17ec5c1" providerId="ADAL" clId="{9865B348-3202-4943-90D4-F18219547AB1}" dt="2022-07-07T13:47:00.978" v="513" actId="47"/>
        <pc:sldMkLst>
          <pc:docMk/>
          <pc:sldMk cId="189400973" sldId="265"/>
        </pc:sldMkLst>
        <pc:spChg chg="mod">
          <ac:chgData name="Bohms, H.M. (Michel)" userId="f0b80a2c-ca6a-4850-9433-81e4d17ec5c1" providerId="ADAL" clId="{9865B348-3202-4943-90D4-F18219547AB1}" dt="2022-07-07T13:23:52.070" v="196" actId="20577"/>
          <ac:spMkLst>
            <pc:docMk/>
            <pc:sldMk cId="189400973" sldId="265"/>
            <ac:spMk id="2" creationId="{9FF2CC30-78D7-4FB2-8E52-7EB934016D46}"/>
          </ac:spMkLst>
        </pc:spChg>
        <pc:spChg chg="del">
          <ac:chgData name="Bohms, H.M. (Michel)" userId="f0b80a2c-ca6a-4850-9433-81e4d17ec5c1" providerId="ADAL" clId="{9865B348-3202-4943-90D4-F18219547AB1}" dt="2022-07-07T13:23:38.417" v="180" actId="478"/>
          <ac:spMkLst>
            <pc:docMk/>
            <pc:sldMk cId="189400973" sldId="265"/>
            <ac:spMk id="3" creationId="{A0F9D318-DEE9-4ABB-A7EE-9B041D43FCB8}"/>
          </ac:spMkLst>
        </pc:spChg>
        <pc:picChg chg="add mod">
          <ac:chgData name="Bohms, H.M. (Michel)" userId="f0b80a2c-ca6a-4850-9433-81e4d17ec5c1" providerId="ADAL" clId="{9865B348-3202-4943-90D4-F18219547AB1}" dt="2022-07-07T13:23:42.740" v="182" actId="14100"/>
          <ac:picMkLst>
            <pc:docMk/>
            <pc:sldMk cId="189400973" sldId="265"/>
            <ac:picMk id="1026" creationId="{B7E11114-868A-44CF-A7CA-4E9AF34CFAD9}"/>
          </ac:picMkLst>
        </pc:picChg>
      </pc:sldChg>
      <pc:sldChg chg="addSp delSp modSp new del mod">
        <pc:chgData name="Bohms, H.M. (Michel)" userId="f0b80a2c-ca6a-4850-9433-81e4d17ec5c1" providerId="ADAL" clId="{9865B348-3202-4943-90D4-F18219547AB1}" dt="2022-07-07T13:47:00.978" v="513" actId="47"/>
        <pc:sldMkLst>
          <pc:docMk/>
          <pc:sldMk cId="2209574854" sldId="266"/>
        </pc:sldMkLst>
        <pc:spChg chg="del">
          <ac:chgData name="Bohms, H.M. (Michel)" userId="f0b80a2c-ca6a-4850-9433-81e4d17ec5c1" providerId="ADAL" clId="{9865B348-3202-4943-90D4-F18219547AB1}" dt="2022-07-07T13:28:53.352" v="345" actId="478"/>
          <ac:spMkLst>
            <pc:docMk/>
            <pc:sldMk cId="2209574854" sldId="266"/>
            <ac:spMk id="3" creationId="{03017718-298E-4EAE-95CA-279C44219EA1}"/>
          </ac:spMkLst>
        </pc:spChg>
        <pc:spChg chg="add mod">
          <ac:chgData name="Bohms, H.M. (Michel)" userId="f0b80a2c-ca6a-4850-9433-81e4d17ec5c1" providerId="ADAL" clId="{9865B348-3202-4943-90D4-F18219547AB1}" dt="2022-07-07T13:31:06.040" v="434" actId="207"/>
          <ac:spMkLst>
            <pc:docMk/>
            <pc:sldMk cId="2209574854" sldId="266"/>
            <ac:spMk id="5" creationId="{57D2337D-5A7E-4A37-8A7E-9A25390069F1}"/>
          </ac:spMkLst>
        </pc:spChg>
        <pc:spChg chg="add mod">
          <ac:chgData name="Bohms, H.M. (Michel)" userId="f0b80a2c-ca6a-4850-9433-81e4d17ec5c1" providerId="ADAL" clId="{9865B348-3202-4943-90D4-F18219547AB1}" dt="2022-07-07T13:31:28.158" v="445" actId="20577"/>
          <ac:spMkLst>
            <pc:docMk/>
            <pc:sldMk cId="2209574854" sldId="266"/>
            <ac:spMk id="6" creationId="{9E9E6A3E-8A8B-4893-90A6-FB6FE12E197F}"/>
          </ac:spMkLst>
        </pc:spChg>
        <pc:spChg chg="add mod">
          <ac:chgData name="Bohms, H.M. (Michel)" userId="f0b80a2c-ca6a-4850-9433-81e4d17ec5c1" providerId="ADAL" clId="{9865B348-3202-4943-90D4-F18219547AB1}" dt="2022-07-07T13:31:51.869" v="484" actId="404"/>
          <ac:spMkLst>
            <pc:docMk/>
            <pc:sldMk cId="2209574854" sldId="266"/>
            <ac:spMk id="7" creationId="{A06FA244-411E-4484-BC2E-470769680C45}"/>
          </ac:spMkLst>
        </pc:spChg>
        <pc:spChg chg="add mod">
          <ac:chgData name="Bohms, H.M. (Michel)" userId="f0b80a2c-ca6a-4850-9433-81e4d17ec5c1" providerId="ADAL" clId="{9865B348-3202-4943-90D4-F18219547AB1}" dt="2022-07-07T13:32:00.055" v="491" actId="20577"/>
          <ac:spMkLst>
            <pc:docMk/>
            <pc:sldMk cId="2209574854" sldId="266"/>
            <ac:spMk id="8" creationId="{D7ACDEFC-4C61-47BC-9715-BFE6EC9CC5D7}"/>
          </ac:spMkLst>
        </pc:spChg>
        <pc:spChg chg="add mod">
          <ac:chgData name="Bohms, H.M. (Michel)" userId="f0b80a2c-ca6a-4850-9433-81e4d17ec5c1" providerId="ADAL" clId="{9865B348-3202-4943-90D4-F18219547AB1}" dt="2022-07-07T13:32:03.662" v="494" actId="20577"/>
          <ac:spMkLst>
            <pc:docMk/>
            <pc:sldMk cId="2209574854" sldId="266"/>
            <ac:spMk id="9" creationId="{82301F97-1B59-48EF-8F73-DCD6FBB85ED9}"/>
          </ac:spMkLst>
        </pc:spChg>
        <pc:spChg chg="add mod">
          <ac:chgData name="Bohms, H.M. (Michel)" userId="f0b80a2c-ca6a-4850-9433-81e4d17ec5c1" providerId="ADAL" clId="{9865B348-3202-4943-90D4-F18219547AB1}" dt="2022-07-07T13:32:34.824" v="512" actId="20577"/>
          <ac:spMkLst>
            <pc:docMk/>
            <pc:sldMk cId="2209574854" sldId="266"/>
            <ac:spMk id="10" creationId="{B6E871D3-D53C-47C9-A2C1-1F65A4EBCC33}"/>
          </ac:spMkLst>
        </pc:spChg>
        <pc:spChg chg="add mod">
          <ac:chgData name="Bohms, H.M. (Michel)" userId="f0b80a2c-ca6a-4850-9433-81e4d17ec5c1" providerId="ADAL" clId="{9865B348-3202-4943-90D4-F18219547AB1}" dt="2022-07-07T13:32:28.751" v="509" actId="20577"/>
          <ac:spMkLst>
            <pc:docMk/>
            <pc:sldMk cId="2209574854" sldId="266"/>
            <ac:spMk id="11" creationId="{AFA3EFE4-D2D0-4560-BC5E-13093E0B5B55}"/>
          </ac:spMkLst>
        </pc:spChg>
        <pc:spChg chg="add mod">
          <ac:chgData name="Bohms, H.M. (Michel)" userId="f0b80a2c-ca6a-4850-9433-81e4d17ec5c1" providerId="ADAL" clId="{9865B348-3202-4943-90D4-F18219547AB1}" dt="2022-07-07T13:32:20.479" v="500" actId="20577"/>
          <ac:spMkLst>
            <pc:docMk/>
            <pc:sldMk cId="2209574854" sldId="266"/>
            <ac:spMk id="12" creationId="{0CB2AD29-3E73-43F2-AF91-94C206955B93}"/>
          </ac:spMkLst>
        </pc:spChg>
        <pc:spChg chg="add mod">
          <ac:chgData name="Bohms, H.M. (Michel)" userId="f0b80a2c-ca6a-4850-9433-81e4d17ec5c1" providerId="ADAL" clId="{9865B348-3202-4943-90D4-F18219547AB1}" dt="2022-07-07T13:32:25.270" v="506" actId="20577"/>
          <ac:spMkLst>
            <pc:docMk/>
            <pc:sldMk cId="2209574854" sldId="266"/>
            <ac:spMk id="13" creationId="{7E4ABC9E-1EF0-4822-8B3C-CAC7B0ED1F0A}"/>
          </ac:spMkLst>
        </pc:spChg>
        <pc:spChg chg="add mod">
          <ac:chgData name="Bohms, H.M. (Michel)" userId="f0b80a2c-ca6a-4850-9433-81e4d17ec5c1" providerId="ADAL" clId="{9865B348-3202-4943-90D4-F18219547AB1}" dt="2022-07-07T13:30:39.228" v="426" actId="1076"/>
          <ac:spMkLst>
            <pc:docMk/>
            <pc:sldMk cId="2209574854" sldId="266"/>
            <ac:spMk id="14" creationId="{CE31CE05-7A2B-422D-9B43-D4ADD1319ADF}"/>
          </ac:spMkLst>
        </pc:spChg>
        <pc:spChg chg="add mod">
          <ac:chgData name="Bohms, H.M. (Michel)" userId="f0b80a2c-ca6a-4850-9433-81e4d17ec5c1" providerId="ADAL" clId="{9865B348-3202-4943-90D4-F18219547AB1}" dt="2022-07-07T13:30:39.228" v="426" actId="1076"/>
          <ac:spMkLst>
            <pc:docMk/>
            <pc:sldMk cId="2209574854" sldId="266"/>
            <ac:spMk id="15" creationId="{D0D9A97A-A26D-4C79-855B-243B4D273138}"/>
          </ac:spMkLst>
        </pc:spChg>
        <pc:spChg chg="add mod">
          <ac:chgData name="Bohms, H.M. (Michel)" userId="f0b80a2c-ca6a-4850-9433-81e4d17ec5c1" providerId="ADAL" clId="{9865B348-3202-4943-90D4-F18219547AB1}" dt="2022-07-07T13:30:39.228" v="426" actId="1076"/>
          <ac:spMkLst>
            <pc:docMk/>
            <pc:sldMk cId="2209574854" sldId="266"/>
            <ac:spMk id="16" creationId="{4B21B26E-3303-4BB9-A37D-543CACCB5866}"/>
          </ac:spMkLst>
        </pc:spChg>
        <pc:spChg chg="add mod">
          <ac:chgData name="Bohms, H.M. (Michel)" userId="f0b80a2c-ca6a-4850-9433-81e4d17ec5c1" providerId="ADAL" clId="{9865B348-3202-4943-90D4-F18219547AB1}" dt="2022-07-07T13:30:52.931" v="429" actId="1076"/>
          <ac:spMkLst>
            <pc:docMk/>
            <pc:sldMk cId="2209574854" sldId="266"/>
            <ac:spMk id="17" creationId="{148C1205-225F-4364-9071-528CD2A3022F}"/>
          </ac:spMkLst>
        </pc:spChg>
        <pc:picChg chg="add mod">
          <ac:chgData name="Bohms, H.M. (Michel)" userId="f0b80a2c-ca6a-4850-9433-81e4d17ec5c1" providerId="ADAL" clId="{9865B348-3202-4943-90D4-F18219547AB1}" dt="2022-07-07T13:28:58.672" v="348" actId="1076"/>
          <ac:picMkLst>
            <pc:docMk/>
            <pc:sldMk cId="2209574854" sldId="266"/>
            <ac:picMk id="4" creationId="{C5232284-47E0-4640-BA43-A7760E64FA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7CED-3BC0-4F7A-B34E-15FFDCA38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3265E-086C-44AD-8B80-E46BD68B7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776FF-BFFE-47E7-B818-CFFE5BC4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DD7-CEE8-4930-8350-AF3E4F767B4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81CA3-A60E-459D-ADFA-B63730F8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69A3E-24A4-4D64-8830-865064FC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283-16F8-4060-8AB4-C5BAA37BC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45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AF5D-D5CC-44A1-B2F4-093AEA43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20BB7-8E23-4837-996A-B14914813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CCC7-7BB8-4160-BF3F-64B0F0BB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DD7-CEE8-4930-8350-AF3E4F767B4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3841D-0FF2-4869-B954-C9E5B800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2D28E-80EA-43EB-A9BC-94B48472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283-16F8-4060-8AB4-C5BAA37BC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50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8FD17-2FFD-4003-A324-8D82FFD59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A1E6F-B888-4F43-BB80-6E9E936E8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494D3-2AAF-4CB5-9208-14B5003B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DD7-CEE8-4930-8350-AF3E4F767B4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68B87-EE9A-47B5-851A-C282621C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26C7D-FCE4-42FC-BE29-09A59AFF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283-16F8-4060-8AB4-C5BAA37BC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3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8116-5065-466B-9612-C0218D8C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E900-77AB-4325-8BC0-65042AC46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1DB02-1CC3-4CDA-8AB8-C38C177C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DD7-CEE8-4930-8350-AF3E4F767B4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6CFE2-178F-4936-850F-F0A401A6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170B6-FFD2-45F4-880E-B40B916A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283-16F8-4060-8AB4-C5BAA37BC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86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ABF4-DF57-4C63-9A4F-03AF7740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8386F-3842-4102-9FEF-15230EC4E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03933-96B0-40B3-9A4B-E8279734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DD7-CEE8-4930-8350-AF3E4F767B4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C7317-9AD5-4488-A833-E57A0542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6DAB8-63CF-4475-8632-0A42A4FF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283-16F8-4060-8AB4-C5BAA37BC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80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6622-0AE7-48C6-9555-1AB83AF6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8B60-6951-4AB9-9AF7-4564065DE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B0715-DBFA-4A79-A0F4-7A39483B3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E9B02-3E4C-4162-A33B-B9B60EC5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DD7-CEE8-4930-8350-AF3E4F767B4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11DD3-BC4F-40C3-A5E4-F7AC8014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DCF7E-19D3-4DEC-8796-B03E9AFB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283-16F8-4060-8AB4-C5BAA37BC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52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88F3-D295-4082-A672-1BAB4A4C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5F6AC-8E55-4423-A744-4DB906846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7E30F-DDE3-4B3F-9D5C-B46F014E2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9B82F-EF70-47B1-B223-081B52168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E14DC-8F78-4005-8ABF-67813A0E9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658FB-E03B-4C09-AFBD-DE41F76B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DD7-CEE8-4930-8350-AF3E4F767B4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7A415-F384-4C63-B9DA-CB7AEF03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77A4A-FFB0-4AE2-8A5E-A12A3D66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283-16F8-4060-8AB4-C5BAA37BC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58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134C-073C-4591-A34F-08C8B66F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A386A-68AF-4598-9C57-33CEABFA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DD7-CEE8-4930-8350-AF3E4F767B4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9A5A5-D47B-4743-B4B0-060E1AE5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2DCF7-008E-4632-B9AE-CFD91C99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283-16F8-4060-8AB4-C5BAA37BC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9A42E-BA9B-42EE-B054-AF357D0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DD7-CEE8-4930-8350-AF3E4F767B4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BAE75-57F5-49BA-9FD8-2818186F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C5B80-8D92-41CD-9BBE-8CD8D512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283-16F8-4060-8AB4-C5BAA37BC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72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6DA3-9A83-4ABA-AE16-1E8F6591E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16394-52A4-48FF-BC09-EC486D75B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5930B-E69F-4B5C-AC48-95FC3B962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85F79-3B00-4A4D-AD7C-1D186909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DD7-CEE8-4930-8350-AF3E4F767B4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1B0F8-1BBB-4A4B-9A7C-6477C9A8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7AF15-B37E-4DED-9C65-30B2A6F7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283-16F8-4060-8AB4-C5BAA37BC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75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7797-64A7-4F5A-9A92-77361752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38CD7-DA52-43D2-A283-4BC14D653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75888-D9F2-4627-82E1-81708CB7C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FADC1-17D7-4E6E-97B4-9A5C27F1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DD7-CEE8-4930-8350-AF3E4F767B4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C8E16-B4D4-4242-B715-D3920233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352D0-6018-45D4-8E3D-B616C296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4283-16F8-4060-8AB4-C5BAA37BC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22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A3978-A797-41E4-884F-D22CB1D9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33E8C-D721-4709-A238-2D8B80539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2AFB3-1E7A-4389-B2D7-1C7987140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BDD7-CEE8-4930-8350-AF3E4F767B49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E7556-1115-4934-8459-D0744565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FA15F-8C0D-45C0-8C4D-8D579489E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4283-16F8-4060-8AB4-C5BAA37BC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11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888EF42-4995-43CF-9EEB-4C99B9203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37" y="523875"/>
            <a:ext cx="717232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8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99EF81-E7E3-475E-A4CC-51DE92E08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61" y="378372"/>
            <a:ext cx="10912073" cy="6138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E68FEE-1E3B-420D-8296-945B32054723}"/>
              </a:ext>
            </a:extLst>
          </p:cNvPr>
          <p:cNvSpPr txBox="1"/>
          <p:nvPr/>
        </p:nvSpPr>
        <p:spPr>
          <a:xfrm>
            <a:off x="1438275" y="3686175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Data Sets</a:t>
            </a:r>
            <a:endParaRPr lang="nl-NL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1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phic 10">
            <a:extLst>
              <a:ext uri="{FF2B5EF4-FFF2-40B4-BE49-F238E27FC236}">
                <a16:creationId xmlns:a16="http://schemas.microsoft.com/office/drawing/2014/main" id="{F22A5132-219A-4017-83ED-6228D07FA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61" y="532358"/>
            <a:ext cx="10301677" cy="579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2A7B05-B324-4C31-9377-56D713E419A8}"/>
              </a:ext>
            </a:extLst>
          </p:cNvPr>
          <p:cNvSpPr/>
          <p:nvPr/>
        </p:nvSpPr>
        <p:spPr>
          <a:xfrm>
            <a:off x="2178907" y="843214"/>
            <a:ext cx="1128584" cy="4929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ISO 12006-3 (IFD)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824B1-7C21-4B29-A0EF-C2EE9B81180A}"/>
              </a:ext>
            </a:extLst>
          </p:cNvPr>
          <p:cNvSpPr/>
          <p:nvPr/>
        </p:nvSpPr>
        <p:spPr>
          <a:xfrm>
            <a:off x="2178907" y="1384759"/>
            <a:ext cx="1128584" cy="5771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Data template meta model EN ISO 23387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16DC2C-2E25-492A-B30D-44DE496B3A8E}"/>
              </a:ext>
            </a:extLst>
          </p:cNvPr>
          <p:cNvSpPr/>
          <p:nvPr/>
        </p:nvSpPr>
        <p:spPr>
          <a:xfrm>
            <a:off x="10268462" y="4030364"/>
            <a:ext cx="1518070" cy="6339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 ISO 23386</a:t>
            </a:r>
          </a:p>
          <a:p>
            <a:pPr algn="ctr"/>
            <a:r>
              <a:rPr lang="en-GB" sz="1200" dirty="0"/>
              <a:t>“attributes” for properties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C6D9B-0B6D-4A25-92AF-D5D87FDCFDCE}"/>
              </a:ext>
            </a:extLst>
          </p:cNvPr>
          <p:cNvSpPr/>
          <p:nvPr/>
        </p:nvSpPr>
        <p:spPr>
          <a:xfrm>
            <a:off x="5443345" y="4485091"/>
            <a:ext cx="1301580" cy="9965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SPFF, XML, JSON, RDF serialisation: RDF-XML, Turtle/</a:t>
            </a:r>
            <a:r>
              <a:rPr lang="en-GB" sz="1200" dirty="0" err="1"/>
              <a:t>TriG</a:t>
            </a:r>
            <a:r>
              <a:rPr lang="en-GB" sz="1200" dirty="0"/>
              <a:t>,  JSON-LD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2B1EB-6323-466A-881A-7449AD924F40}"/>
              </a:ext>
            </a:extLst>
          </p:cNvPr>
          <p:cNvSpPr/>
          <p:nvPr/>
        </p:nvSpPr>
        <p:spPr>
          <a:xfrm>
            <a:off x="10558751" y="2022145"/>
            <a:ext cx="1422817" cy="9313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UML, Express, XSD, RDF, RDFS, OWL, SHACL, </a:t>
            </a:r>
            <a:r>
              <a:rPr lang="en-GB" sz="1200" dirty="0" err="1"/>
              <a:t>GraphQL</a:t>
            </a:r>
            <a:r>
              <a:rPr lang="en-GB" sz="1200" dirty="0"/>
              <a:t> Schema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88D068-D37E-4347-B0FB-92535BD6FDA6}"/>
              </a:ext>
            </a:extLst>
          </p:cNvPr>
          <p:cNvSpPr/>
          <p:nvPr/>
        </p:nvSpPr>
        <p:spPr>
          <a:xfrm>
            <a:off x="2904866" y="2191230"/>
            <a:ext cx="909683" cy="2561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bSI IFC 4.3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0E16C-7401-4EF1-95B2-52E170100462}"/>
              </a:ext>
            </a:extLst>
          </p:cNvPr>
          <p:cNvSpPr/>
          <p:nvPr/>
        </p:nvSpPr>
        <p:spPr>
          <a:xfrm>
            <a:off x="2821458" y="3009089"/>
            <a:ext cx="1128584" cy="4448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Data template instances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85B04-F75C-4FB6-A416-1BA8AE1405FE}"/>
              </a:ext>
            </a:extLst>
          </p:cNvPr>
          <p:cNvSpPr/>
          <p:nvPr/>
        </p:nvSpPr>
        <p:spPr>
          <a:xfrm>
            <a:off x="3950042" y="1283814"/>
            <a:ext cx="983624" cy="3480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CEN 17412</a:t>
            </a:r>
          </a:p>
          <a:p>
            <a:pPr algn="ctr"/>
            <a:r>
              <a:rPr lang="en-GB" sz="1200" dirty="0"/>
              <a:t>LOIN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85994-A5FE-40BE-A008-E25B1DA44FD1}"/>
              </a:ext>
            </a:extLst>
          </p:cNvPr>
          <p:cNvSpPr/>
          <p:nvPr/>
        </p:nvSpPr>
        <p:spPr>
          <a:xfrm>
            <a:off x="3187742" y="2613978"/>
            <a:ext cx="1044750" cy="3480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IFD instances (like bSDD)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0C9C06-5EF7-4EB8-B5AA-2DF42CE56A63}"/>
              </a:ext>
            </a:extLst>
          </p:cNvPr>
          <p:cNvSpPr/>
          <p:nvPr/>
        </p:nvSpPr>
        <p:spPr>
          <a:xfrm>
            <a:off x="8044246" y="2820428"/>
            <a:ext cx="1128584" cy="4448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URI, UUID, UOI, etc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D2CEA-18E1-4A6D-9274-B8BB2908F241}"/>
              </a:ext>
            </a:extLst>
          </p:cNvPr>
          <p:cNvSpPr txBox="1"/>
          <p:nvPr/>
        </p:nvSpPr>
        <p:spPr>
          <a:xfrm>
            <a:off x="6266131" y="3707198"/>
            <a:ext cx="1423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Note:</a:t>
            </a:r>
          </a:p>
          <a:p>
            <a:r>
              <a:rPr lang="en-GB" sz="1400" dirty="0"/>
              <a:t>Terms, </a:t>
            </a:r>
            <a:r>
              <a:rPr lang="en-GB" sz="1400" dirty="0" err="1"/>
              <a:t>defs</a:t>
            </a:r>
            <a:r>
              <a:rPr lang="en-GB" sz="1400" dirty="0"/>
              <a:t> only!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E3E71-05BB-4176-B223-FA9BAF8B65B0}"/>
              </a:ext>
            </a:extLst>
          </p:cNvPr>
          <p:cNvSpPr txBox="1"/>
          <p:nvPr/>
        </p:nvSpPr>
        <p:spPr>
          <a:xfrm>
            <a:off x="1314526" y="51983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Application towards CEN TC442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1E82F4-A792-4F50-8A47-ACC93AA096C1}"/>
              </a:ext>
            </a:extLst>
          </p:cNvPr>
          <p:cNvSpPr/>
          <p:nvPr/>
        </p:nvSpPr>
        <p:spPr>
          <a:xfrm>
            <a:off x="3187742" y="3683236"/>
            <a:ext cx="1282262" cy="5910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preEN</a:t>
            </a:r>
            <a:r>
              <a:rPr lang="en-GB" sz="1200" dirty="0"/>
              <a:t> 17632 (SML)</a:t>
            </a:r>
          </a:p>
          <a:p>
            <a:pPr algn="ctr"/>
            <a:r>
              <a:rPr lang="en-GB" sz="1200" dirty="0"/>
              <a:t>Top-level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8B2035-0128-4BB0-9CF7-641A556D2A5C}"/>
              </a:ext>
            </a:extLst>
          </p:cNvPr>
          <p:cNvSpPr/>
          <p:nvPr/>
        </p:nvSpPr>
        <p:spPr>
          <a:xfrm>
            <a:off x="10574810" y="1310966"/>
            <a:ext cx="1282262" cy="5910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preEN</a:t>
            </a:r>
            <a:r>
              <a:rPr lang="en-GB" sz="1200" dirty="0"/>
              <a:t> 17632 (SML)</a:t>
            </a:r>
          </a:p>
          <a:p>
            <a:pPr algn="ctr"/>
            <a:r>
              <a:rPr lang="en-GB" sz="1200" dirty="0"/>
              <a:t>Language-level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2CE59-90C7-4C4F-A36D-2BF91A50D5AE}"/>
              </a:ext>
            </a:extLst>
          </p:cNvPr>
          <p:cNvSpPr txBox="1"/>
          <p:nvPr/>
        </p:nvSpPr>
        <p:spPr>
          <a:xfrm>
            <a:off x="5646307" y="4049281"/>
            <a:ext cx="939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conforms 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1F52-B357-4EDA-A511-555049DF277F}"/>
              </a:ext>
            </a:extLst>
          </p:cNvPr>
          <p:cNvSpPr/>
          <p:nvPr/>
        </p:nvSpPr>
        <p:spPr>
          <a:xfrm>
            <a:off x="6461499" y="4990703"/>
            <a:ext cx="1423081" cy="74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ISO/IEC 9075:2016 (SQL), W3C SPARQL, </a:t>
            </a:r>
            <a:r>
              <a:rPr lang="en-GB" sz="1200" dirty="0" err="1"/>
              <a:t>GraphQL</a:t>
            </a:r>
            <a:endParaRPr lang="en-GB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E1483F-685D-4E2A-A30A-404AE1539A87}"/>
              </a:ext>
            </a:extLst>
          </p:cNvPr>
          <p:cNvSpPr/>
          <p:nvPr/>
        </p:nvSpPr>
        <p:spPr>
          <a:xfrm>
            <a:off x="2110990" y="2531053"/>
            <a:ext cx="990806" cy="4545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prEN</a:t>
            </a:r>
            <a:endParaRPr lang="en-GB" sz="1200" dirty="0"/>
          </a:p>
          <a:p>
            <a:pPr algn="ctr"/>
            <a:r>
              <a:rPr lang="en-GB" sz="1200" dirty="0"/>
              <a:t>17549</a:t>
            </a:r>
          </a:p>
        </p:txBody>
      </p:sp>
    </p:spTree>
    <p:extLst>
      <p:ext uri="{BB962C8B-B14F-4D97-AF65-F5344CB8AC3E}">
        <p14:creationId xmlns:p14="http://schemas.microsoft.com/office/powerpoint/2010/main" val="354214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4C3308-51E3-4F1F-B423-CE9C72063E86}"/>
              </a:ext>
            </a:extLst>
          </p:cNvPr>
          <p:cNvSpPr txBox="1"/>
          <p:nvPr/>
        </p:nvSpPr>
        <p:spPr>
          <a:xfrm>
            <a:off x="4135772" y="382391"/>
            <a:ext cx="4191340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md:Door_1</a:t>
            </a:r>
          </a:p>
          <a:p>
            <a:r>
              <a:rPr lang="en-GB" dirty="0"/>
              <a:t>  </a:t>
            </a:r>
            <a:r>
              <a:rPr lang="en-GB" dirty="0" err="1"/>
              <a:t>rdf:type</a:t>
            </a:r>
            <a:r>
              <a:rPr lang="en-GB" dirty="0"/>
              <a:t> </a:t>
            </a:r>
            <a:r>
              <a:rPr lang="en-GB" dirty="0" err="1"/>
              <a:t>ds:Door</a:t>
            </a:r>
            <a:r>
              <a:rPr lang="en-GB" dirty="0"/>
              <a:t> ; </a:t>
            </a:r>
            <a:r>
              <a:rPr lang="en-GB" dirty="0">
                <a:solidFill>
                  <a:srgbClr val="FF0000"/>
                </a:solidFill>
              </a:rPr>
              <a:t>-- link to ontology</a:t>
            </a:r>
          </a:p>
          <a:p>
            <a:r>
              <a:rPr lang="en-GB" dirty="0"/>
              <a:t>  </a:t>
            </a:r>
            <a:r>
              <a:rPr lang="en-GB" dirty="0" err="1"/>
              <a:t>ds:height</a:t>
            </a:r>
            <a:r>
              <a:rPr lang="en-GB" dirty="0"/>
              <a:t> “2 meter” ;</a:t>
            </a:r>
          </a:p>
          <a:p>
            <a:r>
              <a:rPr lang="en-GB" dirty="0"/>
              <a:t>  </a:t>
            </a:r>
            <a:r>
              <a:rPr lang="en-GB" dirty="0" err="1"/>
              <a:t>meta:measuredBy</a:t>
            </a:r>
            <a:r>
              <a:rPr lang="en-GB" dirty="0"/>
              <a:t> “Jack” .</a:t>
            </a:r>
          </a:p>
          <a:p>
            <a:endParaRPr lang="en-GB" dirty="0"/>
          </a:p>
          <a:p>
            <a:r>
              <a:rPr lang="en-GB" dirty="0" err="1"/>
              <a:t>ds:Door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rdf:type</a:t>
            </a:r>
            <a:r>
              <a:rPr lang="en-GB" dirty="0"/>
              <a:t> </a:t>
            </a:r>
            <a:r>
              <a:rPr lang="en-GB" dirty="0" err="1"/>
              <a:t>owl:Class</a:t>
            </a:r>
            <a:r>
              <a:rPr lang="en-GB" dirty="0"/>
              <a:t> ;</a:t>
            </a:r>
          </a:p>
          <a:p>
            <a:r>
              <a:rPr lang="en-GB" dirty="0"/>
              <a:t>  </a:t>
            </a:r>
            <a:r>
              <a:rPr lang="en-GB" dirty="0" err="1"/>
              <a:t>rdfs:seeAlso</a:t>
            </a:r>
            <a:r>
              <a:rPr lang="en-GB" dirty="0"/>
              <a:t> </a:t>
            </a:r>
            <a:r>
              <a:rPr lang="en-GB" dirty="0" err="1"/>
              <a:t>dd:Door</a:t>
            </a:r>
            <a:r>
              <a:rPr lang="en-GB" dirty="0"/>
              <a:t> ; </a:t>
            </a:r>
            <a:r>
              <a:rPr lang="en-GB" dirty="0">
                <a:solidFill>
                  <a:srgbClr val="FF0000"/>
                </a:solidFill>
              </a:rPr>
              <a:t>-- link to dictionary</a:t>
            </a:r>
          </a:p>
          <a:p>
            <a:r>
              <a:rPr lang="en-GB" dirty="0"/>
              <a:t>  </a:t>
            </a:r>
            <a:r>
              <a:rPr lang="en-GB" dirty="0" err="1"/>
              <a:t>rdfs:subClassOf</a:t>
            </a:r>
            <a:r>
              <a:rPr lang="en-GB" dirty="0"/>
              <a:t> </a:t>
            </a:r>
            <a:r>
              <a:rPr lang="en-GB" dirty="0" err="1"/>
              <a:t>sml:DiscreteObject</a:t>
            </a:r>
            <a:r>
              <a:rPr lang="en-GB" dirty="0"/>
              <a:t> .</a:t>
            </a:r>
          </a:p>
          <a:p>
            <a:endParaRPr lang="en-GB" dirty="0"/>
          </a:p>
          <a:p>
            <a:r>
              <a:rPr lang="en-GB" dirty="0" err="1"/>
              <a:t>ds:height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rdf:type</a:t>
            </a:r>
            <a:r>
              <a:rPr lang="en-GB" dirty="0"/>
              <a:t> </a:t>
            </a:r>
            <a:r>
              <a:rPr lang="en-GB" dirty="0" err="1"/>
              <a:t>owl:DatatypeProperty</a:t>
            </a:r>
            <a:r>
              <a:rPr lang="en-GB" dirty="0"/>
              <a:t> ;</a:t>
            </a:r>
          </a:p>
          <a:p>
            <a:r>
              <a:rPr lang="en-GB" dirty="0"/>
              <a:t>  </a:t>
            </a:r>
            <a:r>
              <a:rPr lang="en-GB" dirty="0" err="1"/>
              <a:t>meta:status</a:t>
            </a:r>
            <a:r>
              <a:rPr lang="en-GB" dirty="0"/>
              <a:t> “Stable” .</a:t>
            </a:r>
          </a:p>
          <a:p>
            <a:endParaRPr lang="en-GB" dirty="0"/>
          </a:p>
          <a:p>
            <a:r>
              <a:rPr lang="en-GB" dirty="0" err="1"/>
              <a:t>dd:Door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rdf:type</a:t>
            </a:r>
            <a:r>
              <a:rPr lang="en-GB" dirty="0"/>
              <a:t> </a:t>
            </a:r>
            <a:r>
              <a:rPr lang="en-GB" dirty="0" err="1"/>
              <a:t>skos:Concept</a:t>
            </a:r>
            <a:r>
              <a:rPr lang="en-GB" dirty="0"/>
              <a:t> ;</a:t>
            </a:r>
          </a:p>
          <a:p>
            <a:r>
              <a:rPr lang="en-GB" dirty="0"/>
              <a:t>  </a:t>
            </a:r>
            <a:r>
              <a:rPr lang="en-GB" dirty="0" err="1"/>
              <a:t>rdfs:label</a:t>
            </a:r>
            <a:r>
              <a:rPr lang="en-GB" dirty="0"/>
              <a:t> “</a:t>
            </a:r>
            <a:r>
              <a:rPr lang="en-GB" dirty="0" err="1"/>
              <a:t>Deur</a:t>
            </a:r>
            <a:r>
              <a:rPr lang="en-GB" dirty="0"/>
              <a:t>”@</a:t>
            </a:r>
            <a:r>
              <a:rPr lang="en-GB" dirty="0" err="1"/>
              <a:t>nl</a:t>
            </a:r>
            <a:r>
              <a:rPr lang="en-GB" dirty="0"/>
              <a:t> .</a:t>
            </a:r>
          </a:p>
          <a:p>
            <a:endParaRPr lang="en-GB" dirty="0"/>
          </a:p>
          <a:p>
            <a:r>
              <a:rPr lang="en-GB" dirty="0" err="1"/>
              <a:t>meta:status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rdf:type</a:t>
            </a:r>
            <a:r>
              <a:rPr lang="en-GB" dirty="0"/>
              <a:t> </a:t>
            </a:r>
            <a:r>
              <a:rPr lang="en-GB" dirty="0" err="1"/>
              <a:t>rdfs:property</a:t>
            </a:r>
            <a:r>
              <a:rPr lang="en-GB" dirty="0"/>
              <a:t> .</a:t>
            </a:r>
          </a:p>
          <a:p>
            <a:endParaRPr lang="en-GB" dirty="0"/>
          </a:p>
          <a:p>
            <a:r>
              <a:rPr lang="en-GB" dirty="0" err="1"/>
              <a:t>meta:measuredBy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rdf:type</a:t>
            </a:r>
            <a:r>
              <a:rPr lang="en-GB" dirty="0"/>
              <a:t> </a:t>
            </a:r>
            <a:r>
              <a:rPr lang="en-GB" dirty="0" err="1"/>
              <a:t>rdfs:property</a:t>
            </a:r>
            <a:r>
              <a:rPr lang="en-GB" dirty="0"/>
              <a:t> .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09E9F-C4F0-410C-8556-0ED68578B069}"/>
              </a:ext>
            </a:extLst>
          </p:cNvPr>
          <p:cNvSpPr txBox="1"/>
          <p:nvPr/>
        </p:nvSpPr>
        <p:spPr>
          <a:xfrm>
            <a:off x="6989486" y="71890"/>
            <a:ext cx="407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Format </a:t>
            </a:r>
            <a:r>
              <a:rPr lang="en-GB" dirty="0"/>
              <a:t>= Turtle (triples + ; and . And @nl)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08107-9AAA-4411-912F-2DFBF73ED718}"/>
              </a:ext>
            </a:extLst>
          </p:cNvPr>
          <p:cNvSpPr txBox="1"/>
          <p:nvPr/>
        </p:nvSpPr>
        <p:spPr>
          <a:xfrm>
            <a:off x="665587" y="382391"/>
            <a:ext cx="131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Master data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FF3775-E272-431B-99F8-F944807635CC}"/>
              </a:ext>
            </a:extLst>
          </p:cNvPr>
          <p:cNvCxnSpPr/>
          <p:nvPr/>
        </p:nvCxnSpPr>
        <p:spPr>
          <a:xfrm>
            <a:off x="2130804" y="587230"/>
            <a:ext cx="1921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9CB9F0-6E18-46B3-8FF7-34613A5AA833}"/>
              </a:ext>
            </a:extLst>
          </p:cNvPr>
          <p:cNvSpPr txBox="1"/>
          <p:nvPr/>
        </p:nvSpPr>
        <p:spPr>
          <a:xfrm>
            <a:off x="665587" y="1533082"/>
            <a:ext cx="225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 specification (ds)</a:t>
            </a:r>
          </a:p>
          <a:p>
            <a:r>
              <a:rPr lang="en-GB" dirty="0">
                <a:solidFill>
                  <a:srgbClr val="FF0000"/>
                </a:solidFill>
              </a:rPr>
              <a:t>(ontology)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A46A9D-F924-4E1F-A603-CD45FB972E75}"/>
              </a:ext>
            </a:extLst>
          </p:cNvPr>
          <p:cNvCxnSpPr/>
          <p:nvPr/>
        </p:nvCxnSpPr>
        <p:spPr>
          <a:xfrm>
            <a:off x="2130804" y="1939256"/>
            <a:ext cx="1921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E452CD-1A00-4A42-8CD0-D09B5F6EAAD2}"/>
              </a:ext>
            </a:extLst>
          </p:cNvPr>
          <p:cNvCxnSpPr>
            <a:cxnSpLocks/>
          </p:cNvCxnSpPr>
          <p:nvPr/>
        </p:nvCxnSpPr>
        <p:spPr>
          <a:xfrm>
            <a:off x="2130804" y="2013358"/>
            <a:ext cx="2004968" cy="127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7DFE15-0FBA-43FB-83F9-9149BABAFE58}"/>
              </a:ext>
            </a:extLst>
          </p:cNvPr>
          <p:cNvSpPr txBox="1"/>
          <p:nvPr/>
        </p:nvSpPr>
        <p:spPr>
          <a:xfrm>
            <a:off x="612705" y="3011322"/>
            <a:ext cx="205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 dictionary (dd)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CC5A3A-2434-4F53-929B-44B52F95082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65896" y="3195988"/>
            <a:ext cx="1469876" cy="124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4737A8-D147-489D-914A-EF56271B58D3}"/>
              </a:ext>
            </a:extLst>
          </p:cNvPr>
          <p:cNvSpPr txBox="1"/>
          <p:nvPr/>
        </p:nvSpPr>
        <p:spPr>
          <a:xfrm>
            <a:off x="9467454" y="2948102"/>
            <a:ext cx="116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Meta-data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CA8BEB-F199-47B3-8AFD-2A65B4079306}"/>
              </a:ext>
            </a:extLst>
          </p:cNvPr>
          <p:cNvSpPr txBox="1"/>
          <p:nvPr/>
        </p:nvSpPr>
        <p:spPr>
          <a:xfrm>
            <a:off x="9467454" y="4999039"/>
            <a:ext cx="13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Meta-data</a:t>
            </a:r>
          </a:p>
          <a:p>
            <a:r>
              <a:rPr lang="en-GB" dirty="0">
                <a:solidFill>
                  <a:srgbClr val="FF0000"/>
                </a:solidFill>
              </a:rPr>
              <a:t>specification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EE6EFA-59D5-4975-BD9D-E1D441516972}"/>
              </a:ext>
            </a:extLst>
          </p:cNvPr>
          <p:cNvCxnSpPr>
            <a:cxnSpLocks/>
          </p:cNvCxnSpPr>
          <p:nvPr/>
        </p:nvCxnSpPr>
        <p:spPr>
          <a:xfrm flipH="1">
            <a:off x="5813571" y="5183706"/>
            <a:ext cx="3653883" cy="31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575813-BD77-43D0-A279-053F9F39A3B2}"/>
              </a:ext>
            </a:extLst>
          </p:cNvPr>
          <p:cNvCxnSpPr>
            <a:cxnSpLocks/>
          </p:cNvCxnSpPr>
          <p:nvPr/>
        </p:nvCxnSpPr>
        <p:spPr>
          <a:xfrm flipH="1">
            <a:off x="6814662" y="3291282"/>
            <a:ext cx="2497118" cy="63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227611-110A-401B-AB71-2421F5EE0CA5}"/>
              </a:ext>
            </a:extLst>
          </p:cNvPr>
          <p:cNvCxnSpPr>
            <a:cxnSpLocks/>
          </p:cNvCxnSpPr>
          <p:nvPr/>
        </p:nvCxnSpPr>
        <p:spPr>
          <a:xfrm flipH="1" flipV="1">
            <a:off x="6814660" y="1533082"/>
            <a:ext cx="2581010" cy="157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438CA1-8100-4EB8-BD6B-6DECA9E962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096000" y="5322205"/>
            <a:ext cx="3371454" cy="105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AB82FFA-F5F5-4F42-AA35-20BE775E4046}"/>
              </a:ext>
            </a:extLst>
          </p:cNvPr>
          <p:cNvSpPr txBox="1"/>
          <p:nvPr/>
        </p:nvSpPr>
        <p:spPr>
          <a:xfrm>
            <a:off x="856086" y="5132421"/>
            <a:ext cx="2005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 Specification</a:t>
            </a:r>
          </a:p>
          <a:p>
            <a:r>
              <a:rPr lang="en-GB" dirty="0">
                <a:solidFill>
                  <a:srgbClr val="FF0000"/>
                </a:solidFill>
              </a:rPr>
              <a:t>Language</a:t>
            </a:r>
          </a:p>
          <a:p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rdf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rdfs</a:t>
            </a:r>
            <a:r>
              <a:rPr lang="en-GB" dirty="0">
                <a:solidFill>
                  <a:srgbClr val="FF0000"/>
                </a:solidFill>
              </a:rPr>
              <a:t>, owl, </a:t>
            </a:r>
            <a:r>
              <a:rPr lang="en-GB" dirty="0" err="1">
                <a:solidFill>
                  <a:srgbClr val="FF0000"/>
                </a:solidFill>
              </a:rPr>
              <a:t>skos</a:t>
            </a:r>
            <a:r>
              <a:rPr lang="en-GB" dirty="0">
                <a:solidFill>
                  <a:srgbClr val="FF0000"/>
                </a:solidFill>
              </a:rPr>
              <a:t>)</a:t>
            </a:r>
            <a:endParaRPr lang="en-GB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FFD34C-DC38-4A6B-8B52-A1375F20C4A3}"/>
              </a:ext>
            </a:extLst>
          </p:cNvPr>
          <p:cNvCxnSpPr>
            <a:cxnSpLocks/>
          </p:cNvCxnSpPr>
          <p:nvPr/>
        </p:nvCxnSpPr>
        <p:spPr>
          <a:xfrm flipV="1">
            <a:off x="2658810" y="897733"/>
            <a:ext cx="1560851" cy="428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D61C15-63AC-421A-AACC-8780136E52CA}"/>
              </a:ext>
            </a:extLst>
          </p:cNvPr>
          <p:cNvCxnSpPr>
            <a:cxnSpLocks/>
          </p:cNvCxnSpPr>
          <p:nvPr/>
        </p:nvCxnSpPr>
        <p:spPr>
          <a:xfrm flipV="1">
            <a:off x="2811210" y="2818701"/>
            <a:ext cx="1377293" cy="251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E5089A-EBD9-4AE2-AB89-FCFB7AEDC976}"/>
              </a:ext>
            </a:extLst>
          </p:cNvPr>
          <p:cNvCxnSpPr>
            <a:cxnSpLocks/>
          </p:cNvCxnSpPr>
          <p:nvPr/>
        </p:nvCxnSpPr>
        <p:spPr>
          <a:xfrm flipV="1">
            <a:off x="2780052" y="3759472"/>
            <a:ext cx="2493578" cy="183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4479E0-D544-4B8B-BDC6-9A832808F556}"/>
              </a:ext>
            </a:extLst>
          </p:cNvPr>
          <p:cNvCxnSpPr>
            <a:cxnSpLocks/>
          </p:cNvCxnSpPr>
          <p:nvPr/>
        </p:nvCxnSpPr>
        <p:spPr>
          <a:xfrm>
            <a:off x="2787956" y="5791598"/>
            <a:ext cx="140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89A7DAB-38A7-4C09-94D7-1E62038A58AF}"/>
              </a:ext>
            </a:extLst>
          </p:cNvPr>
          <p:cNvSpPr txBox="1"/>
          <p:nvPr/>
        </p:nvSpPr>
        <p:spPr>
          <a:xfrm>
            <a:off x="9566102" y="1644026"/>
            <a:ext cx="237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Reused</a:t>
            </a:r>
          </a:p>
          <a:p>
            <a:r>
              <a:rPr lang="en-GB" dirty="0">
                <a:solidFill>
                  <a:srgbClr val="FF0000"/>
                </a:solidFill>
              </a:rPr>
              <a:t>Data specification (</a:t>
            </a:r>
            <a:r>
              <a:rPr lang="en-GB" dirty="0" err="1">
                <a:solidFill>
                  <a:srgbClr val="FF0000"/>
                </a:solidFill>
              </a:rPr>
              <a:t>sml</a:t>
            </a:r>
            <a:r>
              <a:rPr lang="en-GB" dirty="0">
                <a:solidFill>
                  <a:srgbClr val="FF0000"/>
                </a:solidFill>
              </a:rPr>
              <a:t>)</a:t>
            </a:r>
            <a:endParaRPr lang="en-GB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3CF6E3F-286B-42B4-A713-334790C9A190}"/>
              </a:ext>
            </a:extLst>
          </p:cNvPr>
          <p:cNvCxnSpPr>
            <a:cxnSpLocks/>
          </p:cNvCxnSpPr>
          <p:nvPr/>
        </p:nvCxnSpPr>
        <p:spPr>
          <a:xfrm flipH="1">
            <a:off x="7781727" y="2056226"/>
            <a:ext cx="1630221" cy="76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20A3294-2B07-4488-A348-250AE19FD619}"/>
              </a:ext>
            </a:extLst>
          </p:cNvPr>
          <p:cNvCxnSpPr>
            <a:cxnSpLocks/>
          </p:cNvCxnSpPr>
          <p:nvPr/>
        </p:nvCxnSpPr>
        <p:spPr>
          <a:xfrm flipV="1">
            <a:off x="2796330" y="4822020"/>
            <a:ext cx="2531053" cy="87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98E860-9A4A-45DF-BD4F-7DBEFFE99942}"/>
              </a:ext>
            </a:extLst>
          </p:cNvPr>
          <p:cNvCxnSpPr>
            <a:cxnSpLocks/>
          </p:cNvCxnSpPr>
          <p:nvPr/>
        </p:nvCxnSpPr>
        <p:spPr>
          <a:xfrm>
            <a:off x="2861700" y="5960267"/>
            <a:ext cx="1357961" cy="65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0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>
            <a:extLst>
              <a:ext uri="{FF2B5EF4-FFF2-40B4-BE49-F238E27FC236}">
                <a16:creationId xmlns:a16="http://schemas.microsoft.com/office/drawing/2014/main" id="{103FE552-751B-42D1-9552-9A4DF25C9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34" y="327378"/>
            <a:ext cx="10433204" cy="620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40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4F471C-2996-4FE4-8FD2-39FC3EC8D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13" y="0"/>
            <a:ext cx="1070637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FCA70B-54D5-4B80-A31B-56EC5D67E6E6}"/>
              </a:ext>
            </a:extLst>
          </p:cNvPr>
          <p:cNvSpPr txBox="1"/>
          <p:nvPr/>
        </p:nvSpPr>
        <p:spPr>
          <a:xfrm>
            <a:off x="224287" y="198408"/>
            <a:ext cx="24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Proposed Update No. 1</a:t>
            </a:r>
          </a:p>
        </p:txBody>
      </p:sp>
    </p:spTree>
    <p:extLst>
      <p:ext uri="{BB962C8B-B14F-4D97-AF65-F5344CB8AC3E}">
        <p14:creationId xmlns:p14="http://schemas.microsoft.com/office/powerpoint/2010/main" val="134435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87a44ec-b9c1-4b0d-9650-1f3329c94398">
      <Terms xmlns="http://schemas.microsoft.com/office/infopath/2007/PartnerControls"/>
    </lcf76f155ced4ddcb4097134ff3c332f>
    <TaxCatchAll xmlns="c284cfbc-46e3-4aa0-83a8-f65ed78456c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CC21FC43F7024DB0C9F82D27EDDF03" ma:contentTypeVersion="13" ma:contentTypeDescription="Een nieuw document maken." ma:contentTypeScope="" ma:versionID="12ad83543a479f3de92c80410ef6f083">
  <xsd:schema xmlns:xsd="http://www.w3.org/2001/XMLSchema" xmlns:xs="http://www.w3.org/2001/XMLSchema" xmlns:p="http://schemas.microsoft.com/office/2006/metadata/properties" xmlns:ns2="a87a44ec-b9c1-4b0d-9650-1f3329c94398" xmlns:ns3="c284cfbc-46e3-4aa0-83a8-f65ed78456c5" targetNamespace="http://schemas.microsoft.com/office/2006/metadata/properties" ma:root="true" ma:fieldsID="0026f57ce5d29d2d3c0a71cd0a3fef65" ns2:_="" ns3:_="">
    <xsd:import namespace="a87a44ec-b9c1-4b0d-9650-1f3329c94398"/>
    <xsd:import namespace="c284cfbc-46e3-4aa0-83a8-f65ed78456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7a44ec-b9c1-4b0d-9650-1f3329c943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Afbeeldingtags" ma:readOnly="false" ma:fieldId="{5cf76f15-5ced-4ddc-b409-7134ff3c332f}" ma:taxonomyMulti="true" ma:sspId="d5d20fea-fdae-4f2f-ac66-dc9eff6945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84cfbc-46e3-4aa0-83a8-f65ed78456c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628fb66d-378a-4136-b532-058d06ed9ba9}" ma:internalName="TaxCatchAll" ma:showField="CatchAllData" ma:web="c284cfbc-46e3-4aa0-83a8-f65ed78456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F53261-B8E5-490B-A5E1-3C5D8D2387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3792FA-C2DB-4B13-949B-93F519EA289F}">
  <ds:schemaRefs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a87a44ec-b9c1-4b0d-9650-1f3329c94398"/>
    <ds:schemaRef ds:uri="http://schemas.microsoft.com/office/infopath/2007/PartnerControls"/>
    <ds:schemaRef ds:uri="c284cfbc-46e3-4aa0-83a8-f65ed78456c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2906D2D-4E4D-4EA3-81FD-21B3F64F86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7a44ec-b9c1-4b0d-9650-1f3329c94398"/>
    <ds:schemaRef ds:uri="c284cfbc-46e3-4aa0-83a8-f65ed78456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295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Espen Schulze</dc:creator>
  <cp:lastModifiedBy>Bohms, H.M. (Michel)</cp:lastModifiedBy>
  <cp:revision>23</cp:revision>
  <dcterms:created xsi:type="dcterms:W3CDTF">2022-06-21T11:05:46Z</dcterms:created>
  <dcterms:modified xsi:type="dcterms:W3CDTF">2022-09-15T12:12:10Z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0x01010019CC21FC43F7024DB0C9F82D27EDDF03</vt:lpwstr>
  </property>
  <property fmtid="{D5CDD505-2E9C-101B-9397-08002B2CF9AE}" pid="3" name="MediaServiceImageTags">
    <vt:lpwstr/>
  </property>
</Properties>
</file>