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613" r:id="rId4"/>
    <p:sldId id="256" r:id="rId5"/>
    <p:sldId id="6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B9D49-EF19-4B2F-95B6-921789A4A42A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3E92F-F160-4B7E-9583-783635D05F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 February 2019</a:t>
            </a:r>
          </a:p>
        </p:txBody>
      </p:sp>
    </p:spTree>
    <p:extLst>
      <p:ext uri="{BB962C8B-B14F-4D97-AF65-F5344CB8AC3E}">
        <p14:creationId xmlns:p14="http://schemas.microsoft.com/office/powerpoint/2010/main" val="46699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5968-3EAB-402D-9355-FB84C29F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1A38EA-E82D-4252-8616-0FF1EF2B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07E65-435A-4AC2-BD1A-D485F72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C5755-10FE-4B4E-BCC5-42A53492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41894-2250-4A4A-BEBA-A9F08978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B9B10-B7B0-46F0-BE1E-C5AFD50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79509-D568-4193-8662-B0BF61AAF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3634C8-A186-4CB2-8B49-D10233A2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2E07AB-E791-438D-833D-06440D6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A6839B-513B-404C-A6C6-4DB3141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6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49BBB28-514E-461C-BE9B-625BDFBF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7B5ED-C0C9-441C-9FEE-D2C7630C5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D4219-D9C2-44F3-A629-C8C75CCC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56FF41-A255-4954-9091-6DB5D36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C001AC-EDE0-4C93-9220-1AF8B582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02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9" name="Groep 8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8"/>
            <a:ext cx="12190993" cy="512022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063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869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ext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420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741981" y="2199600"/>
            <a:ext cx="10738819" cy="4182150"/>
          </a:xfrm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E18D54-8325-46A5-AA32-2D9BCB2EFF8A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47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pic>
        <p:nvPicPr>
          <p:cNvPr id="11" name="Afbeelding 10" descr="pijltje_teru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8"/>
            <a:ext cx="92307" cy="144000"/>
          </a:xfrm>
          <a:prstGeom prst="rect">
            <a:avLst/>
          </a:prstGeom>
        </p:spPr>
      </p:pic>
      <p:sp>
        <p:nvSpPr>
          <p:cNvPr id="7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04864"/>
            <a:ext cx="12192000" cy="41764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180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4408834"/>
      </p:ext>
    </p:extLst>
  </p:cSld>
  <p:clrMapOvr>
    <a:masterClrMapping/>
  </p:clrMapOvr>
  <p:transition spd="slow">
    <p:fade thruBlk="1"/>
  </p:transition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741981" y="2199600"/>
            <a:ext cx="5352000" cy="4182150"/>
          </a:xfrm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5D18B74-0D84-48B9-A431-017FE5715BCD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6576000" y="2206800"/>
            <a:ext cx="4896597" cy="4182150"/>
          </a:xfrm>
        </p:spPr>
        <p:txBody>
          <a:bodyPr/>
          <a:lstStyle>
            <a:lvl1pPr marL="0" indent="0">
              <a:buSzPct val="100000"/>
              <a:buFontTx/>
              <a:buNone/>
              <a:defRPr baseline="0"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7593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ep 1"/>
          <p:cNvGrpSpPr/>
          <p:nvPr userDrawn="1"/>
        </p:nvGrpSpPr>
        <p:grpSpPr>
          <a:xfrm>
            <a:off x="719403" y="900233"/>
            <a:ext cx="72160" cy="3028186"/>
            <a:chOff x="539552" y="900233"/>
            <a:chExt cx="54120" cy="3028186"/>
          </a:xfrm>
        </p:grpSpPr>
        <p:cxnSp>
          <p:nvCxnSpPr>
            <p:cNvPr id="5" name="Rechte verbindingslijn 4"/>
            <p:cNvCxnSpPr/>
            <p:nvPr userDrawn="1"/>
          </p:nvCxnSpPr>
          <p:spPr>
            <a:xfrm flipV="1">
              <a:off x="551844" y="900233"/>
              <a:ext cx="0" cy="27396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 descr="timeline_pijl_wit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552" y="3730419"/>
              <a:ext cx="54120" cy="198000"/>
            </a:xfrm>
            <a:prstGeom prst="rect">
              <a:avLst/>
            </a:prstGeom>
          </p:spPr>
        </p:pic>
      </p:grp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35714" y="737708"/>
            <a:ext cx="10887909" cy="3382344"/>
          </a:xfrm>
        </p:spPr>
        <p:txBody>
          <a:bodyPr anchor="b"/>
          <a:lstStyle>
            <a:lvl1pPr>
              <a:lnSpc>
                <a:spcPct val="90000"/>
              </a:lnSpc>
              <a:defRPr sz="7000" spc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2271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3819"/>
            <a:ext cx="12192000" cy="274319"/>
          </a:xfrm>
          <a:prstGeom prst="rect">
            <a:avLst/>
          </a:prstGeom>
        </p:spPr>
      </p:pic>
      <p:grpSp>
        <p:nvGrpSpPr>
          <p:cNvPr id="3" name="Groep 2"/>
          <p:cNvGrpSpPr/>
          <p:nvPr userDrawn="1"/>
        </p:nvGrpSpPr>
        <p:grpSpPr>
          <a:xfrm>
            <a:off x="719733" y="900233"/>
            <a:ext cx="71499" cy="3028186"/>
            <a:chOff x="539800" y="900233"/>
            <a:chExt cx="53624" cy="3028186"/>
          </a:xfrm>
        </p:grpSpPr>
        <p:cxnSp>
          <p:nvCxnSpPr>
            <p:cNvPr id="5" name="Rechte verbindingslijn 4"/>
            <p:cNvCxnSpPr/>
            <p:nvPr userDrawn="1"/>
          </p:nvCxnSpPr>
          <p:spPr>
            <a:xfrm flipV="1">
              <a:off x="551844" y="900233"/>
              <a:ext cx="0" cy="2739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800" y="3730419"/>
              <a:ext cx="53624" cy="198000"/>
            </a:xfrm>
            <a:prstGeom prst="rect">
              <a:avLst/>
            </a:prstGeom>
          </p:spPr>
        </p:pic>
      </p:grpSp>
      <p:sp>
        <p:nvSpPr>
          <p:cNvPr id="7" name="Titel 1"/>
          <p:cNvSpPr>
            <a:spLocks noGrp="1"/>
          </p:cNvSpPr>
          <p:nvPr userDrawn="1">
            <p:ph type="title"/>
          </p:nvPr>
        </p:nvSpPr>
        <p:spPr>
          <a:xfrm>
            <a:off x="1035714" y="737708"/>
            <a:ext cx="10887909" cy="3382344"/>
          </a:xfrm>
        </p:spPr>
        <p:txBody>
          <a:bodyPr anchor="b"/>
          <a:lstStyle>
            <a:lvl1pPr>
              <a:lnSpc>
                <a:spcPct val="90000"/>
              </a:lnSpc>
              <a:defRPr sz="7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9698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3D2AC-9642-482B-95D8-281BA54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7352F-A1C2-4C89-9512-52D5E89E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A85B3-34FA-4800-AC52-30E3C78D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4E5DAD-5153-4A37-B6F4-322B15A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DC69A2-9AE3-4901-B29F-EB37873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9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12" name="Groep 11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9"/>
            <a:ext cx="92307" cy="143998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11476301" y="6582839"/>
            <a:ext cx="92307" cy="14399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629145"/>
            <a:ext cx="12190993" cy="158483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hthoek 10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309048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3" name="Groep 2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9"/>
            <a:ext cx="92307" cy="143998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1476301" y="6582839"/>
            <a:ext cx="92307" cy="14399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632193"/>
            <a:ext cx="12190993" cy="152387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hthoek 10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78255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Targ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0" y="6390853"/>
            <a:ext cx="12191496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4" name="Afbeelding 3" descr="tno_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2002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1981" y="2199600"/>
            <a:ext cx="10738819" cy="4182150"/>
          </a:xfrm>
          <a:solidFill>
            <a:srgbClr val="FFFFFF"/>
          </a:solidFill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E3437D-BB39-43AB-9F03-E599BB760B07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11572312" y="6562800"/>
            <a:ext cx="92307" cy="143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-9600" y="2200275"/>
            <a:ext cx="12211200" cy="4190578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9147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ccel="5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Rechthoek 11"/>
          <p:cNvSpPr/>
          <p:nvPr userDrawn="1"/>
        </p:nvSpPr>
        <p:spPr>
          <a:xfrm>
            <a:off x="749037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872720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872720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0" name="Afbeelding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752" y="1280811"/>
            <a:ext cx="46149" cy="126000"/>
          </a:xfrm>
          <a:prstGeom prst="rect">
            <a:avLst/>
          </a:prstGeom>
        </p:spPr>
      </p:pic>
      <p:sp>
        <p:nvSpPr>
          <p:cNvPr id="71" name="Rechthoek 70"/>
          <p:cNvSpPr/>
          <p:nvPr userDrawn="1"/>
        </p:nvSpPr>
        <p:spPr>
          <a:xfrm>
            <a:off x="2968626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2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3092309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73" name="Tijdelijke aanduiding voor afbeelding 157"/>
          <p:cNvSpPr>
            <a:spLocks noGrp="1"/>
          </p:cNvSpPr>
          <p:nvPr>
            <p:ph type="pic" sz="quarter" idx="14" hasCustomPrompt="1"/>
          </p:nvPr>
        </p:nvSpPr>
        <p:spPr>
          <a:xfrm>
            <a:off x="3092310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4" name="Afbeelding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342" y="1280811"/>
            <a:ext cx="46149" cy="126000"/>
          </a:xfrm>
          <a:prstGeom prst="rect">
            <a:avLst/>
          </a:prstGeom>
        </p:spPr>
      </p:pic>
      <p:sp>
        <p:nvSpPr>
          <p:cNvPr id="75" name="Rechthoek 74"/>
          <p:cNvSpPr/>
          <p:nvPr userDrawn="1"/>
        </p:nvSpPr>
        <p:spPr>
          <a:xfrm>
            <a:off x="5185338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6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5309021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77" name="Tijdelijke aanduiding voor afbeelding 157"/>
          <p:cNvSpPr>
            <a:spLocks noGrp="1"/>
          </p:cNvSpPr>
          <p:nvPr>
            <p:ph type="pic" sz="quarter" idx="16" hasCustomPrompt="1"/>
          </p:nvPr>
        </p:nvSpPr>
        <p:spPr>
          <a:xfrm>
            <a:off x="5309022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8" name="Afbeelding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5053" y="1280811"/>
            <a:ext cx="46149" cy="126000"/>
          </a:xfrm>
          <a:prstGeom prst="rect">
            <a:avLst/>
          </a:prstGeom>
        </p:spPr>
      </p:pic>
      <p:sp>
        <p:nvSpPr>
          <p:cNvPr id="79" name="Rechthoek 78"/>
          <p:cNvSpPr/>
          <p:nvPr userDrawn="1"/>
        </p:nvSpPr>
        <p:spPr>
          <a:xfrm>
            <a:off x="7400694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0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7524377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1" name="Tijdelijke aanduiding voor afbeelding 157"/>
          <p:cNvSpPr>
            <a:spLocks noGrp="1"/>
          </p:cNvSpPr>
          <p:nvPr>
            <p:ph type="pic" sz="quarter" idx="18" hasCustomPrompt="1"/>
          </p:nvPr>
        </p:nvSpPr>
        <p:spPr>
          <a:xfrm>
            <a:off x="7524378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82" name="Afbeelding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0410" y="1280811"/>
            <a:ext cx="46149" cy="126000"/>
          </a:xfrm>
          <a:prstGeom prst="rect">
            <a:avLst/>
          </a:prstGeom>
        </p:spPr>
      </p:pic>
      <p:sp>
        <p:nvSpPr>
          <p:cNvPr id="83" name="Rechthoek 82"/>
          <p:cNvSpPr/>
          <p:nvPr userDrawn="1"/>
        </p:nvSpPr>
        <p:spPr>
          <a:xfrm>
            <a:off x="9615685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4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9739368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5" name="Tijdelijke aanduiding voor afbeelding 157"/>
          <p:cNvSpPr>
            <a:spLocks noGrp="1"/>
          </p:cNvSpPr>
          <p:nvPr>
            <p:ph type="pic" sz="quarter" idx="20" hasCustomPrompt="1"/>
          </p:nvPr>
        </p:nvSpPr>
        <p:spPr>
          <a:xfrm>
            <a:off x="9739368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86" name="Afbeelding 8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5400" y="1280811"/>
            <a:ext cx="46149" cy="126000"/>
          </a:xfrm>
          <a:prstGeom prst="rect">
            <a:avLst/>
          </a:prstGeom>
        </p:spPr>
      </p:pic>
      <p:sp>
        <p:nvSpPr>
          <p:cNvPr id="87" name="Rechthoek 86"/>
          <p:cNvSpPr/>
          <p:nvPr userDrawn="1"/>
        </p:nvSpPr>
        <p:spPr>
          <a:xfrm>
            <a:off x="753270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8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876953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9" name="Tijdelijke aanduiding voor afbeelding 157"/>
          <p:cNvSpPr>
            <a:spLocks noGrp="1"/>
          </p:cNvSpPr>
          <p:nvPr>
            <p:ph type="pic" sz="quarter" idx="22" hasCustomPrompt="1"/>
          </p:nvPr>
        </p:nvSpPr>
        <p:spPr>
          <a:xfrm>
            <a:off x="876954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0" name="Afbeelding 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86" y="3046735"/>
            <a:ext cx="46149" cy="126000"/>
          </a:xfrm>
          <a:prstGeom prst="rect">
            <a:avLst/>
          </a:prstGeom>
        </p:spPr>
      </p:pic>
      <p:sp>
        <p:nvSpPr>
          <p:cNvPr id="91" name="Rechthoek 90"/>
          <p:cNvSpPr/>
          <p:nvPr userDrawn="1"/>
        </p:nvSpPr>
        <p:spPr>
          <a:xfrm>
            <a:off x="2972859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2" name="Tijdelijke aanduiding voor tekst 159"/>
          <p:cNvSpPr>
            <a:spLocks noGrp="1"/>
          </p:cNvSpPr>
          <p:nvPr>
            <p:ph type="body" sz="quarter" idx="23" hasCustomPrompt="1"/>
          </p:nvPr>
        </p:nvSpPr>
        <p:spPr>
          <a:xfrm>
            <a:off x="3096543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93" name="Tijdelijke aanduiding voor afbeelding 157"/>
          <p:cNvSpPr>
            <a:spLocks noGrp="1"/>
          </p:cNvSpPr>
          <p:nvPr>
            <p:ph type="pic" sz="quarter" idx="24" hasCustomPrompt="1"/>
          </p:nvPr>
        </p:nvSpPr>
        <p:spPr>
          <a:xfrm>
            <a:off x="3096543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4" name="Afbeelding 9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575" y="3046735"/>
            <a:ext cx="46149" cy="126000"/>
          </a:xfrm>
          <a:prstGeom prst="rect">
            <a:avLst/>
          </a:prstGeom>
        </p:spPr>
      </p:pic>
      <p:sp>
        <p:nvSpPr>
          <p:cNvPr id="95" name="Rechthoek 94"/>
          <p:cNvSpPr/>
          <p:nvPr userDrawn="1"/>
        </p:nvSpPr>
        <p:spPr>
          <a:xfrm>
            <a:off x="5189571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6" name="Tijdelijke aanduiding voor tekst 159"/>
          <p:cNvSpPr>
            <a:spLocks noGrp="1"/>
          </p:cNvSpPr>
          <p:nvPr>
            <p:ph type="body" sz="quarter" idx="25" hasCustomPrompt="1"/>
          </p:nvPr>
        </p:nvSpPr>
        <p:spPr>
          <a:xfrm>
            <a:off x="5313255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97" name="Tijdelijke aanduiding voor afbeelding 157"/>
          <p:cNvSpPr>
            <a:spLocks noGrp="1"/>
          </p:cNvSpPr>
          <p:nvPr>
            <p:ph type="pic" sz="quarter" idx="26" hasCustomPrompt="1"/>
          </p:nvPr>
        </p:nvSpPr>
        <p:spPr>
          <a:xfrm>
            <a:off x="5313255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8" name="Afbeelding 9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9287" y="3046735"/>
            <a:ext cx="46149" cy="126000"/>
          </a:xfrm>
          <a:prstGeom prst="rect">
            <a:avLst/>
          </a:prstGeom>
        </p:spPr>
      </p:pic>
      <p:sp>
        <p:nvSpPr>
          <p:cNvPr id="99" name="Rechthoek 98"/>
          <p:cNvSpPr/>
          <p:nvPr userDrawn="1"/>
        </p:nvSpPr>
        <p:spPr>
          <a:xfrm>
            <a:off x="7404927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0" name="Tijdelijke aanduiding voor tekst 159"/>
          <p:cNvSpPr>
            <a:spLocks noGrp="1"/>
          </p:cNvSpPr>
          <p:nvPr>
            <p:ph type="body" sz="quarter" idx="27" hasCustomPrompt="1"/>
          </p:nvPr>
        </p:nvSpPr>
        <p:spPr>
          <a:xfrm>
            <a:off x="7528611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1" name="Tijdelijke aanduiding voor afbeelding 157"/>
          <p:cNvSpPr>
            <a:spLocks noGrp="1"/>
          </p:cNvSpPr>
          <p:nvPr>
            <p:ph type="pic" sz="quarter" idx="28" hasCustomPrompt="1"/>
          </p:nvPr>
        </p:nvSpPr>
        <p:spPr>
          <a:xfrm>
            <a:off x="7528611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02" name="Afbeelding 10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643" y="3046735"/>
            <a:ext cx="46149" cy="126000"/>
          </a:xfrm>
          <a:prstGeom prst="rect">
            <a:avLst/>
          </a:prstGeom>
        </p:spPr>
      </p:pic>
      <p:sp>
        <p:nvSpPr>
          <p:cNvPr id="103" name="Rechthoek 102"/>
          <p:cNvSpPr/>
          <p:nvPr userDrawn="1"/>
        </p:nvSpPr>
        <p:spPr>
          <a:xfrm>
            <a:off x="9619918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4" name="Tijdelijke aanduiding voor tekst 159"/>
          <p:cNvSpPr>
            <a:spLocks noGrp="1"/>
          </p:cNvSpPr>
          <p:nvPr>
            <p:ph type="body" sz="quarter" idx="29" hasCustomPrompt="1"/>
          </p:nvPr>
        </p:nvSpPr>
        <p:spPr>
          <a:xfrm>
            <a:off x="9743601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5" name="Tijdelijke aanduiding voor afbeelding 157"/>
          <p:cNvSpPr>
            <a:spLocks noGrp="1"/>
          </p:cNvSpPr>
          <p:nvPr>
            <p:ph type="pic" sz="quarter" idx="30" hasCustomPrompt="1"/>
          </p:nvPr>
        </p:nvSpPr>
        <p:spPr>
          <a:xfrm>
            <a:off x="9743602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06" name="Afbeelding 10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634" y="3046735"/>
            <a:ext cx="46149" cy="126000"/>
          </a:xfrm>
          <a:prstGeom prst="rect">
            <a:avLst/>
          </a:prstGeom>
        </p:spPr>
      </p:pic>
      <p:sp>
        <p:nvSpPr>
          <p:cNvPr id="107" name="Rechthoek 106"/>
          <p:cNvSpPr/>
          <p:nvPr userDrawn="1"/>
        </p:nvSpPr>
        <p:spPr>
          <a:xfrm>
            <a:off x="758859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8" name="Tijdelijke aanduiding voor tekst 159"/>
          <p:cNvSpPr>
            <a:spLocks noGrp="1"/>
          </p:cNvSpPr>
          <p:nvPr>
            <p:ph type="body" sz="quarter" idx="31" hasCustomPrompt="1"/>
          </p:nvPr>
        </p:nvSpPr>
        <p:spPr>
          <a:xfrm>
            <a:off x="882543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9" name="Tijdelijke aanduiding voor afbeelding 157"/>
          <p:cNvSpPr>
            <a:spLocks noGrp="1"/>
          </p:cNvSpPr>
          <p:nvPr>
            <p:ph type="pic" sz="quarter" idx="32" hasCustomPrompt="1"/>
          </p:nvPr>
        </p:nvSpPr>
        <p:spPr>
          <a:xfrm>
            <a:off x="882543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0" name="Afbeelding 10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575" y="4804519"/>
            <a:ext cx="46149" cy="126000"/>
          </a:xfrm>
          <a:prstGeom prst="rect">
            <a:avLst/>
          </a:prstGeom>
        </p:spPr>
      </p:pic>
      <p:sp>
        <p:nvSpPr>
          <p:cNvPr id="111" name="Rechthoek 110"/>
          <p:cNvSpPr/>
          <p:nvPr userDrawn="1"/>
        </p:nvSpPr>
        <p:spPr>
          <a:xfrm>
            <a:off x="2978449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2" name="Tijdelijke aanduiding voor tekst 159"/>
          <p:cNvSpPr>
            <a:spLocks noGrp="1"/>
          </p:cNvSpPr>
          <p:nvPr>
            <p:ph type="body" sz="quarter" idx="33" hasCustomPrompt="1"/>
          </p:nvPr>
        </p:nvSpPr>
        <p:spPr>
          <a:xfrm>
            <a:off x="3102132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13" name="Tijdelijke aanduiding voor afbeelding 157"/>
          <p:cNvSpPr>
            <a:spLocks noGrp="1"/>
          </p:cNvSpPr>
          <p:nvPr>
            <p:ph type="pic" sz="quarter" idx="34" hasCustomPrompt="1"/>
          </p:nvPr>
        </p:nvSpPr>
        <p:spPr>
          <a:xfrm>
            <a:off x="3102132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4" name="Afbeelding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164" y="4804519"/>
            <a:ext cx="46149" cy="126000"/>
          </a:xfrm>
          <a:prstGeom prst="rect">
            <a:avLst/>
          </a:prstGeom>
        </p:spPr>
      </p:pic>
      <p:sp>
        <p:nvSpPr>
          <p:cNvPr id="115" name="Rechthoek 114"/>
          <p:cNvSpPr/>
          <p:nvPr userDrawn="1"/>
        </p:nvSpPr>
        <p:spPr>
          <a:xfrm>
            <a:off x="5195161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6" name="Tijdelijke aanduiding voor tekst 159"/>
          <p:cNvSpPr>
            <a:spLocks noGrp="1"/>
          </p:cNvSpPr>
          <p:nvPr>
            <p:ph type="body" sz="quarter" idx="35" hasCustomPrompt="1"/>
          </p:nvPr>
        </p:nvSpPr>
        <p:spPr>
          <a:xfrm>
            <a:off x="5318844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17" name="Tijdelijke aanduiding voor afbeelding 157"/>
          <p:cNvSpPr>
            <a:spLocks noGrp="1"/>
          </p:cNvSpPr>
          <p:nvPr>
            <p:ph type="pic" sz="quarter" idx="36" hasCustomPrompt="1"/>
          </p:nvPr>
        </p:nvSpPr>
        <p:spPr>
          <a:xfrm>
            <a:off x="5318844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8" name="Afbeelding 1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876" y="4804519"/>
            <a:ext cx="46149" cy="126000"/>
          </a:xfrm>
          <a:prstGeom prst="rect">
            <a:avLst/>
          </a:prstGeom>
        </p:spPr>
      </p:pic>
      <p:sp>
        <p:nvSpPr>
          <p:cNvPr id="119" name="Rechthoek 118"/>
          <p:cNvSpPr/>
          <p:nvPr userDrawn="1"/>
        </p:nvSpPr>
        <p:spPr>
          <a:xfrm>
            <a:off x="7410517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0" name="Tijdelijke aanduiding voor tekst 159"/>
          <p:cNvSpPr>
            <a:spLocks noGrp="1"/>
          </p:cNvSpPr>
          <p:nvPr>
            <p:ph type="body" sz="quarter" idx="37" hasCustomPrompt="1"/>
          </p:nvPr>
        </p:nvSpPr>
        <p:spPr>
          <a:xfrm>
            <a:off x="7534200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21" name="Tijdelijke aanduiding voor afbeelding 157"/>
          <p:cNvSpPr>
            <a:spLocks noGrp="1"/>
          </p:cNvSpPr>
          <p:nvPr>
            <p:ph type="pic" sz="quarter" idx="38" hasCustomPrompt="1"/>
          </p:nvPr>
        </p:nvSpPr>
        <p:spPr>
          <a:xfrm>
            <a:off x="7534200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22" name="Afbeelding 1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232" y="4804519"/>
            <a:ext cx="46149" cy="126000"/>
          </a:xfrm>
          <a:prstGeom prst="rect">
            <a:avLst/>
          </a:prstGeom>
        </p:spPr>
      </p:pic>
      <p:sp>
        <p:nvSpPr>
          <p:cNvPr id="123" name="Rechthoek 122"/>
          <p:cNvSpPr/>
          <p:nvPr userDrawn="1"/>
        </p:nvSpPr>
        <p:spPr>
          <a:xfrm>
            <a:off x="9625507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4" name="Tijdelijke aanduiding voor tekst 159"/>
          <p:cNvSpPr>
            <a:spLocks noGrp="1"/>
          </p:cNvSpPr>
          <p:nvPr>
            <p:ph type="body" sz="quarter" idx="39" hasCustomPrompt="1"/>
          </p:nvPr>
        </p:nvSpPr>
        <p:spPr>
          <a:xfrm>
            <a:off x="9749191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25" name="Tijdelijke aanduiding voor afbeelding 157"/>
          <p:cNvSpPr>
            <a:spLocks noGrp="1"/>
          </p:cNvSpPr>
          <p:nvPr>
            <p:ph type="pic" sz="quarter" idx="40" hasCustomPrompt="1"/>
          </p:nvPr>
        </p:nvSpPr>
        <p:spPr>
          <a:xfrm>
            <a:off x="9749191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26" name="Afbeelding 1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5223" y="4804519"/>
            <a:ext cx="46149" cy="126000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fld id="{E5E9EE2D-3D32-4168-B2CA-418D39B73CBA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929272069"/>
      </p:ext>
    </p:extLst>
  </p:cSld>
  <p:clrMapOvr>
    <a:masterClrMapping/>
  </p:clrMapOvr>
  <p:transition spd="slow">
    <p:fade thruBlk="1"/>
  </p:transition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sp>
        <p:nvSpPr>
          <p:cNvPr id="66" name="Rechthoek 65"/>
          <p:cNvSpPr/>
          <p:nvPr userDrawn="1"/>
        </p:nvSpPr>
        <p:spPr>
          <a:xfrm>
            <a:off x="749036" y="1192928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7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872720" y="1268565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68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872720" y="1799471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69" name="Afbeelding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5662" y="1280811"/>
            <a:ext cx="46149" cy="126000"/>
          </a:xfrm>
          <a:prstGeom prst="rect">
            <a:avLst/>
          </a:prstGeom>
        </p:spPr>
      </p:pic>
      <p:sp>
        <p:nvSpPr>
          <p:cNvPr id="150" name="Rechthoek 149"/>
          <p:cNvSpPr/>
          <p:nvPr userDrawn="1"/>
        </p:nvSpPr>
        <p:spPr>
          <a:xfrm>
            <a:off x="4427075" y="1196752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1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4550759" y="1272389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52" name="Tijdelijke aanduiding voor afbeelding 157"/>
          <p:cNvSpPr>
            <a:spLocks noGrp="1"/>
          </p:cNvSpPr>
          <p:nvPr>
            <p:ph type="pic" sz="quarter" idx="14" hasCustomPrompt="1"/>
          </p:nvPr>
        </p:nvSpPr>
        <p:spPr>
          <a:xfrm>
            <a:off x="4550759" y="1803295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53" name="Afbeelding 1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3700" y="1284635"/>
            <a:ext cx="46149" cy="126000"/>
          </a:xfrm>
          <a:prstGeom prst="rect">
            <a:avLst/>
          </a:prstGeom>
        </p:spPr>
      </p:pic>
      <p:sp>
        <p:nvSpPr>
          <p:cNvPr id="154" name="Rechthoek 153"/>
          <p:cNvSpPr/>
          <p:nvPr userDrawn="1"/>
        </p:nvSpPr>
        <p:spPr>
          <a:xfrm>
            <a:off x="8106920" y="1196752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5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8230604" y="1272389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56" name="Tijdelijke aanduiding voor afbeelding 157"/>
          <p:cNvSpPr>
            <a:spLocks noGrp="1"/>
          </p:cNvSpPr>
          <p:nvPr>
            <p:ph type="pic" sz="quarter" idx="16" hasCustomPrompt="1"/>
          </p:nvPr>
        </p:nvSpPr>
        <p:spPr>
          <a:xfrm>
            <a:off x="8230604" y="1803295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57" name="Afbeelding 1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546" y="1284635"/>
            <a:ext cx="46149" cy="126000"/>
          </a:xfrm>
          <a:prstGeom prst="rect">
            <a:avLst/>
          </a:prstGeom>
        </p:spPr>
      </p:pic>
      <p:sp>
        <p:nvSpPr>
          <p:cNvPr id="158" name="Rechthoek 157"/>
          <p:cNvSpPr/>
          <p:nvPr userDrawn="1"/>
        </p:nvSpPr>
        <p:spPr>
          <a:xfrm>
            <a:off x="756147" y="2959869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9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879831" y="3035506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0" name="Tijdelijke aanduiding voor afbeelding 157"/>
          <p:cNvSpPr>
            <a:spLocks noGrp="1"/>
          </p:cNvSpPr>
          <p:nvPr>
            <p:ph type="pic" sz="quarter" idx="18" hasCustomPrompt="1"/>
          </p:nvPr>
        </p:nvSpPr>
        <p:spPr>
          <a:xfrm>
            <a:off x="879831" y="3566412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1" name="Afbeelding 1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772" y="3047752"/>
            <a:ext cx="46149" cy="126000"/>
          </a:xfrm>
          <a:prstGeom prst="rect">
            <a:avLst/>
          </a:prstGeom>
        </p:spPr>
      </p:pic>
      <p:sp>
        <p:nvSpPr>
          <p:cNvPr id="162" name="Rechthoek 161"/>
          <p:cNvSpPr/>
          <p:nvPr userDrawn="1"/>
        </p:nvSpPr>
        <p:spPr>
          <a:xfrm>
            <a:off x="4434185" y="296369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3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4557870" y="303933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4" name="Tijdelijke aanduiding voor afbeelding 157"/>
          <p:cNvSpPr>
            <a:spLocks noGrp="1"/>
          </p:cNvSpPr>
          <p:nvPr>
            <p:ph type="pic" sz="quarter" idx="20" hasCustomPrompt="1"/>
          </p:nvPr>
        </p:nvSpPr>
        <p:spPr>
          <a:xfrm>
            <a:off x="4557869" y="357023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5" name="Afbeelding 16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811" y="3051576"/>
            <a:ext cx="46149" cy="126000"/>
          </a:xfrm>
          <a:prstGeom prst="rect">
            <a:avLst/>
          </a:prstGeom>
        </p:spPr>
      </p:pic>
      <p:sp>
        <p:nvSpPr>
          <p:cNvPr id="166" name="Rechthoek 165"/>
          <p:cNvSpPr/>
          <p:nvPr userDrawn="1"/>
        </p:nvSpPr>
        <p:spPr>
          <a:xfrm>
            <a:off x="8114031" y="296369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7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8237715" y="303933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8" name="Tijdelijke aanduiding voor afbeelding 157"/>
          <p:cNvSpPr>
            <a:spLocks noGrp="1"/>
          </p:cNvSpPr>
          <p:nvPr>
            <p:ph type="pic" sz="quarter" idx="22" hasCustomPrompt="1"/>
          </p:nvPr>
        </p:nvSpPr>
        <p:spPr>
          <a:xfrm>
            <a:off x="8237715" y="357023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9" name="Afbeelding 1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0656" y="3051576"/>
            <a:ext cx="46149" cy="126000"/>
          </a:xfrm>
          <a:prstGeom prst="rect">
            <a:avLst/>
          </a:prstGeom>
        </p:spPr>
      </p:pic>
      <p:sp>
        <p:nvSpPr>
          <p:cNvPr id="170" name="Rechthoek 169"/>
          <p:cNvSpPr/>
          <p:nvPr userDrawn="1"/>
        </p:nvSpPr>
        <p:spPr>
          <a:xfrm>
            <a:off x="760380" y="4715619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1" name="Tijdelijke aanduiding voor tekst 159"/>
          <p:cNvSpPr>
            <a:spLocks noGrp="1"/>
          </p:cNvSpPr>
          <p:nvPr>
            <p:ph type="body" sz="quarter" idx="23" hasCustomPrompt="1"/>
          </p:nvPr>
        </p:nvSpPr>
        <p:spPr>
          <a:xfrm>
            <a:off x="884064" y="4791256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72" name="Tijdelijke aanduiding voor afbeelding 157"/>
          <p:cNvSpPr>
            <a:spLocks noGrp="1"/>
          </p:cNvSpPr>
          <p:nvPr>
            <p:ph type="pic" sz="quarter" idx="24" hasCustomPrompt="1"/>
          </p:nvPr>
        </p:nvSpPr>
        <p:spPr>
          <a:xfrm>
            <a:off x="884064" y="5322162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73" name="Afbeelding 1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006" y="4803502"/>
            <a:ext cx="46149" cy="126000"/>
          </a:xfrm>
          <a:prstGeom prst="rect">
            <a:avLst/>
          </a:prstGeom>
        </p:spPr>
      </p:pic>
      <p:sp>
        <p:nvSpPr>
          <p:cNvPr id="174" name="Rechthoek 173"/>
          <p:cNvSpPr/>
          <p:nvPr userDrawn="1"/>
        </p:nvSpPr>
        <p:spPr>
          <a:xfrm>
            <a:off x="4438419" y="471944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5" name="Tijdelijke aanduiding voor tekst 159"/>
          <p:cNvSpPr>
            <a:spLocks noGrp="1"/>
          </p:cNvSpPr>
          <p:nvPr>
            <p:ph type="body" sz="quarter" idx="25" hasCustomPrompt="1"/>
          </p:nvPr>
        </p:nvSpPr>
        <p:spPr>
          <a:xfrm>
            <a:off x="4562103" y="479508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76" name="Tijdelijke aanduiding voor afbeelding 157"/>
          <p:cNvSpPr>
            <a:spLocks noGrp="1"/>
          </p:cNvSpPr>
          <p:nvPr>
            <p:ph type="pic" sz="quarter" idx="26" hasCustomPrompt="1"/>
          </p:nvPr>
        </p:nvSpPr>
        <p:spPr>
          <a:xfrm>
            <a:off x="4562103" y="532598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77" name="Afbeelding 17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44" y="4807326"/>
            <a:ext cx="46149" cy="126000"/>
          </a:xfrm>
          <a:prstGeom prst="rect">
            <a:avLst/>
          </a:prstGeom>
        </p:spPr>
      </p:pic>
      <p:sp>
        <p:nvSpPr>
          <p:cNvPr id="178" name="Rechthoek 177"/>
          <p:cNvSpPr/>
          <p:nvPr userDrawn="1"/>
        </p:nvSpPr>
        <p:spPr>
          <a:xfrm>
            <a:off x="8118264" y="471944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9" name="Tijdelijke aanduiding voor tekst 159"/>
          <p:cNvSpPr>
            <a:spLocks noGrp="1"/>
          </p:cNvSpPr>
          <p:nvPr>
            <p:ph type="body" sz="quarter" idx="27" hasCustomPrompt="1"/>
          </p:nvPr>
        </p:nvSpPr>
        <p:spPr>
          <a:xfrm>
            <a:off x="8241948" y="479508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80" name="Tijdelijke aanduiding voor afbeelding 157"/>
          <p:cNvSpPr>
            <a:spLocks noGrp="1"/>
          </p:cNvSpPr>
          <p:nvPr>
            <p:ph type="pic" sz="quarter" idx="28" hasCustomPrompt="1"/>
          </p:nvPr>
        </p:nvSpPr>
        <p:spPr>
          <a:xfrm>
            <a:off x="8241948" y="532598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81" name="Afbeelding 18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4890" y="4807326"/>
            <a:ext cx="46149" cy="126000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fld id="{2B0E569C-6963-4464-B86A-A1C29C7BCC48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44787755"/>
      </p:ext>
    </p:extLst>
  </p:cSld>
  <p:clrMapOvr>
    <a:masterClrMapping/>
  </p:clrMapOvr>
  <p:transition spd="slow">
    <p:fade thruBlk="1"/>
  </p:transition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9" name="Groep 8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8"/>
            <a:ext cx="12190993" cy="512022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64897" y="3861049"/>
            <a:ext cx="4993217" cy="74612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64897" y="3861049"/>
            <a:ext cx="4993217" cy="74612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  <a:latin typeface="+mj-lt"/>
              </a:defRPr>
            </a:lvl2pPr>
            <a:lvl3pPr marL="0" indent="0"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2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CD0C5E4-4F70-41C1-858B-845846B0B800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 b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GB"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342670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1006-450A-4900-9321-FE2523AF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70DC2B-2446-45F7-BFDB-BDB31CDE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CF10A9-4A8B-4DD3-9CCB-258C3622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647616-C85D-4799-BAE2-B4A2CC6B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5D0684-11F6-4835-98CA-BAD71C9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88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A8222-97DC-4124-B12D-B2CEB35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CEBE6E-57C3-4109-831C-4221BB05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9B98D-D1F3-4AAE-BD3A-045FC095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BE37CF-6459-48C7-882A-ED98097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065112-8719-4131-A2F7-B50EBBB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4BC2B-87DC-4588-AB49-8CFDA703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6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632DE-27E4-4A3A-8B84-606E989A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74CA6D-C0FF-4D5B-9D66-5EEEBF94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35F21A-CA86-418F-B059-8424F241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371717-EE57-41AE-B380-B7A1DDF5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381B35-1FE9-43C9-B497-9878F9F5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EEEBA8-E3D3-46D9-8545-76EAEB4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9B8037-7A77-4D9F-8E51-4C100563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9FBC9E-E624-4ABE-8F54-1B71814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4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762C-9452-4D19-AEAE-554157DC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CFF1E8-B41C-4D6E-BA3D-9582596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6623CE-8A99-4725-B9DC-26CAA88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29CAC-9330-40C7-B5C3-7A01432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4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AEDACB-FF6A-47F8-BE85-C32FC10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BA1971-F422-46E5-9B39-B34783D6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FF984-0E95-4BE7-95EA-F9ED7769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7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97F3-6610-4217-8D7E-B92F80C7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AB8D2F-ACE9-49D6-B30C-401DC1F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F3C009-4F8F-4180-9F49-F22BE8C1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702B16-6AA9-4B36-ADEA-AFAEBBB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CFDC67-76A5-43C2-A262-F96C51D3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8014B-0007-4BEB-AB8E-FAD310F7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5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DBF07-0898-4018-A901-E9B07705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D0C5E9-04EC-42E8-88A2-4218D5000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39C1D8-1D5F-4519-B851-E4EB3BC7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15D8E7-A24C-4CD0-B6D6-124EAB8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2011E9-5E98-470A-B12F-6AB9FC8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4BE6D9-F496-4C92-BC12-DAD00EF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87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59872F6-A644-43AA-B073-9980BCEE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A6745-39C9-4A75-B2F9-3CC42D15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134125-517A-4112-AC80-CA6C9956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EC2B-6252-4720-B658-0BB5BE2B01F7}" type="datetimeFigureOut">
              <a:rPr lang="nl-NL" smtClean="0"/>
              <a:t>19-7-2020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130062-BC19-456F-A71B-DB023328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9512ED-C5A1-471D-A1A9-68A037E5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8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41981" y="1342800"/>
            <a:ext cx="10730616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stijl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41982" y="2199600"/>
            <a:ext cx="10726119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41981" y="6525344"/>
            <a:ext cx="361464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617677" y="6526800"/>
            <a:ext cx="28448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2 April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39213" y="6526800"/>
            <a:ext cx="57600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D243-7261-4652-8B55-A96BFCACC680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116292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fade thruBlk="1"/>
  </p:transition>
  <p:hf sldNum="0"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cap="all" spc="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24392CA0-5C82-4CBC-8FE9-73A006AFE0F2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C89EA-4A91-4CAC-85C2-5ABD3BA6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D4BFF0-EA86-4FBB-8B97-885B9ACA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Built Environment</a:t>
            </a:r>
          </a:p>
          <a:p>
            <a:pPr lvl="1"/>
            <a:r>
              <a:rPr lang="nl-NL" dirty="0"/>
              <a:t>Buildings</a:t>
            </a:r>
          </a:p>
          <a:p>
            <a:pPr lvl="2"/>
            <a:r>
              <a:rPr lang="nl-NL" dirty="0" err="1"/>
              <a:t>Residentail</a:t>
            </a:r>
            <a:r>
              <a:rPr lang="nl-NL" dirty="0"/>
              <a:t> Buildings</a:t>
            </a:r>
          </a:p>
          <a:p>
            <a:pPr lvl="2"/>
            <a:r>
              <a:rPr lang="nl-NL" dirty="0" err="1"/>
              <a:t>Utility</a:t>
            </a:r>
            <a:r>
              <a:rPr lang="nl-NL" dirty="0"/>
              <a:t> Buildings</a:t>
            </a:r>
          </a:p>
          <a:p>
            <a:pPr lvl="3"/>
            <a:r>
              <a:rPr lang="nl-NL" dirty="0" err="1"/>
              <a:t>Factories</a:t>
            </a:r>
            <a:endParaRPr lang="nl-NL" dirty="0"/>
          </a:p>
          <a:p>
            <a:pPr lvl="3"/>
            <a:r>
              <a:rPr lang="nl-NL" dirty="0"/>
              <a:t>Offices</a:t>
            </a:r>
          </a:p>
          <a:p>
            <a:pPr lvl="3"/>
            <a:r>
              <a:rPr lang="nl-NL" dirty="0"/>
              <a:t>Public Buildings</a:t>
            </a:r>
          </a:p>
          <a:p>
            <a:pPr lvl="3"/>
            <a:r>
              <a:rPr lang="nl-NL" dirty="0" err="1"/>
              <a:t>Hospitals</a:t>
            </a:r>
            <a:endParaRPr lang="nl-NL" dirty="0"/>
          </a:p>
          <a:p>
            <a:pPr lvl="1"/>
            <a:r>
              <a:rPr lang="nl-NL" dirty="0" err="1"/>
              <a:t>Infrastructures</a:t>
            </a:r>
            <a:endParaRPr lang="nl-NL" dirty="0"/>
          </a:p>
          <a:p>
            <a:pPr lvl="2"/>
            <a:r>
              <a:rPr lang="nl-NL" dirty="0" err="1"/>
              <a:t>Civil</a:t>
            </a:r>
            <a:r>
              <a:rPr lang="nl-NL" dirty="0"/>
              <a:t> </a:t>
            </a:r>
            <a:r>
              <a:rPr lang="nl-NL" dirty="0" err="1"/>
              <a:t>Infrastructures</a:t>
            </a:r>
            <a:endParaRPr lang="nl-NL" dirty="0"/>
          </a:p>
          <a:p>
            <a:pPr lvl="3"/>
            <a:r>
              <a:rPr lang="nl-NL" dirty="0"/>
              <a:t>Line </a:t>
            </a:r>
            <a:r>
              <a:rPr lang="nl-NL" dirty="0" err="1"/>
              <a:t>Civil</a:t>
            </a:r>
            <a:r>
              <a:rPr lang="nl-NL" dirty="0"/>
              <a:t> </a:t>
            </a:r>
            <a:r>
              <a:rPr lang="nl-NL" dirty="0" err="1"/>
              <a:t>infrastructures</a:t>
            </a:r>
            <a:endParaRPr lang="nl-NL" dirty="0"/>
          </a:p>
          <a:p>
            <a:pPr lvl="4"/>
            <a:r>
              <a:rPr lang="nl-NL" dirty="0"/>
              <a:t>Roads</a:t>
            </a:r>
          </a:p>
          <a:p>
            <a:pPr lvl="4"/>
            <a:r>
              <a:rPr lang="nl-NL" dirty="0"/>
              <a:t>Rails</a:t>
            </a:r>
          </a:p>
          <a:p>
            <a:pPr lvl="4"/>
            <a:r>
              <a:rPr lang="nl-NL" dirty="0" err="1"/>
              <a:t>Dikes</a:t>
            </a:r>
            <a:endParaRPr lang="nl-NL" dirty="0"/>
          </a:p>
          <a:p>
            <a:pPr lvl="3"/>
            <a:r>
              <a:rPr lang="nl-NL" dirty="0"/>
              <a:t>Point </a:t>
            </a:r>
            <a:r>
              <a:rPr lang="nl-NL" dirty="0" err="1"/>
              <a:t>Civil</a:t>
            </a:r>
            <a:r>
              <a:rPr lang="nl-NL" dirty="0"/>
              <a:t> </a:t>
            </a:r>
            <a:r>
              <a:rPr lang="nl-NL" dirty="0" err="1"/>
              <a:t>Infrastructures</a:t>
            </a:r>
            <a:endParaRPr lang="nl-NL" dirty="0"/>
          </a:p>
          <a:p>
            <a:pPr lvl="4"/>
            <a:r>
              <a:rPr lang="nl-NL" dirty="0" err="1"/>
              <a:t>Bridges</a:t>
            </a:r>
            <a:endParaRPr lang="nl-NL" dirty="0"/>
          </a:p>
          <a:p>
            <a:pPr lvl="4"/>
            <a:r>
              <a:rPr lang="nl-NL" dirty="0"/>
              <a:t>Tunnels</a:t>
            </a:r>
          </a:p>
          <a:p>
            <a:pPr lvl="4"/>
            <a:r>
              <a:rPr lang="nl-NL" dirty="0"/>
              <a:t>Locks</a:t>
            </a:r>
          </a:p>
          <a:p>
            <a:pPr lvl="4"/>
            <a:r>
              <a:rPr lang="nl-NL" dirty="0" err="1"/>
              <a:t>Viaducts</a:t>
            </a:r>
            <a:endParaRPr lang="nl-NL" dirty="0"/>
          </a:p>
          <a:p>
            <a:pPr lvl="2"/>
            <a:r>
              <a:rPr lang="nl-NL" dirty="0"/>
              <a:t>Energy/Communication </a:t>
            </a:r>
            <a:r>
              <a:rPr lang="nl-NL" dirty="0" err="1"/>
              <a:t>Infrastructures</a:t>
            </a:r>
            <a:endParaRPr lang="nl-NL" dirty="0"/>
          </a:p>
          <a:p>
            <a:pPr lvl="3"/>
            <a:r>
              <a:rPr lang="nl-NL" dirty="0" err="1"/>
              <a:t>Powerlines</a:t>
            </a:r>
            <a:endParaRPr lang="nl-NL" dirty="0"/>
          </a:p>
          <a:p>
            <a:pPr lvl="1"/>
            <a:r>
              <a:rPr lang="nl-NL" dirty="0" err="1"/>
              <a:t>Maritime</a:t>
            </a:r>
            <a:r>
              <a:rPr lang="nl-NL" dirty="0"/>
              <a:t> &amp; Offshore</a:t>
            </a:r>
          </a:p>
        </p:txBody>
      </p:sp>
    </p:spTree>
    <p:extLst>
      <p:ext uri="{BB962C8B-B14F-4D97-AF65-F5344CB8AC3E}">
        <p14:creationId xmlns:p14="http://schemas.microsoft.com/office/powerpoint/2010/main" val="38897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F696E-CB53-4E00-A5B5-C8D95F6BB92E}"/>
              </a:ext>
            </a:extLst>
          </p:cNvPr>
          <p:cNvCxnSpPr>
            <a:cxnSpLocks/>
          </p:cNvCxnSpPr>
          <p:nvPr/>
        </p:nvCxnSpPr>
        <p:spPr>
          <a:xfrm>
            <a:off x="2969943" y="1592811"/>
            <a:ext cx="634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1157BB-5DD2-41A1-B1F7-DCA309C74780}"/>
              </a:ext>
            </a:extLst>
          </p:cNvPr>
          <p:cNvSpPr/>
          <p:nvPr/>
        </p:nvSpPr>
        <p:spPr>
          <a:xfrm>
            <a:off x="3359361" y="1411623"/>
            <a:ext cx="1144327" cy="365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EC065-D174-4535-99AE-AB8DC2717D29}"/>
              </a:ext>
            </a:extLst>
          </p:cNvPr>
          <p:cNvSpPr/>
          <p:nvPr/>
        </p:nvSpPr>
        <p:spPr>
          <a:xfrm>
            <a:off x="4798335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75133-9368-4538-A3B3-65DD5B883805}"/>
              </a:ext>
            </a:extLst>
          </p:cNvPr>
          <p:cNvSpPr/>
          <p:nvPr/>
        </p:nvSpPr>
        <p:spPr>
          <a:xfrm>
            <a:off x="6278421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Build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9579D-7ACA-4CD4-B57B-C052957A4B9C}"/>
              </a:ext>
            </a:extLst>
          </p:cNvPr>
          <p:cNvSpPr txBox="1"/>
          <p:nvPr/>
        </p:nvSpPr>
        <p:spPr>
          <a:xfrm>
            <a:off x="8953734" y="15928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End of Life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3E418-FB85-4CD6-AC9F-632524CCCCD3}"/>
              </a:ext>
            </a:extLst>
          </p:cNvPr>
          <p:cNvSpPr/>
          <p:nvPr/>
        </p:nvSpPr>
        <p:spPr>
          <a:xfrm>
            <a:off x="3359360" y="2060615"/>
            <a:ext cx="5564018" cy="375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Built Environment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25A6D8-E6D6-4C21-963F-61A57292F1CF}"/>
              </a:ext>
            </a:extLst>
          </p:cNvPr>
          <p:cNvSpPr/>
          <p:nvPr/>
        </p:nvSpPr>
        <p:spPr>
          <a:xfrm>
            <a:off x="3359362" y="3034448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Complex Asset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98C7E8-BB16-478D-ADB5-EE83C435D173}"/>
              </a:ext>
            </a:extLst>
          </p:cNvPr>
          <p:cNvSpPr/>
          <p:nvPr/>
        </p:nvSpPr>
        <p:spPr>
          <a:xfrm>
            <a:off x="3359362" y="3523656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Asset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A09CB-2E27-4352-9656-19818F4F1639}"/>
              </a:ext>
            </a:extLst>
          </p:cNvPr>
          <p:cNvSpPr/>
          <p:nvPr/>
        </p:nvSpPr>
        <p:spPr>
          <a:xfrm>
            <a:off x="3359362" y="4012865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7C27B-35DE-400B-9F83-5B64C30A9C23}"/>
              </a:ext>
            </a:extLst>
          </p:cNvPr>
          <p:cNvSpPr/>
          <p:nvPr/>
        </p:nvSpPr>
        <p:spPr>
          <a:xfrm>
            <a:off x="3359362" y="4502074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Space / Element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E8C43F-DEC8-4C9F-B769-3E74EB9F313A}"/>
              </a:ext>
            </a:extLst>
          </p:cNvPr>
          <p:cNvSpPr/>
          <p:nvPr/>
        </p:nvSpPr>
        <p:spPr>
          <a:xfrm>
            <a:off x="3349769" y="4982223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Component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2FDFE0-101E-4341-8408-AFAC33F32E45}"/>
              </a:ext>
            </a:extLst>
          </p:cNvPr>
          <p:cNvSpPr/>
          <p:nvPr/>
        </p:nvSpPr>
        <p:spPr>
          <a:xfrm>
            <a:off x="3360282" y="2540768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Asset Network / Asset Collection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DD2A8B-2939-4669-AD25-472516246A41}"/>
              </a:ext>
            </a:extLst>
          </p:cNvPr>
          <p:cNvSpPr txBox="1"/>
          <p:nvPr/>
        </p:nvSpPr>
        <p:spPr>
          <a:xfrm rot="16200000">
            <a:off x="1360829" y="3688607"/>
            <a:ext cx="3537892" cy="307777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Asset supply chain / Asset breakdown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03CA96-1F97-4931-BD82-B81C0FA5741E}"/>
              </a:ext>
            </a:extLst>
          </p:cNvPr>
          <p:cNvSpPr txBox="1"/>
          <p:nvPr/>
        </p:nvSpPr>
        <p:spPr>
          <a:xfrm>
            <a:off x="3289609" y="1031873"/>
            <a:ext cx="1476686" cy="307777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Asset life cycle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F4F120-0DBC-4682-B169-220D29F50DA0}"/>
              </a:ext>
            </a:extLst>
          </p:cNvPr>
          <p:cNvSpPr/>
          <p:nvPr/>
        </p:nvSpPr>
        <p:spPr>
          <a:xfrm>
            <a:off x="2170127" y="1592812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rgbClr val="71A4C3">
                    <a:lumMod val="50000"/>
                  </a:srgbClr>
                </a:solidFill>
                <a:latin typeface="Arial"/>
              </a:rPr>
              <a:t>Start of Life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30A8D-7EB4-4DEB-801E-FBFA29B2DF4D}"/>
              </a:ext>
            </a:extLst>
          </p:cNvPr>
          <p:cNvSpPr/>
          <p:nvPr/>
        </p:nvSpPr>
        <p:spPr>
          <a:xfrm>
            <a:off x="3352387" y="5459077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Material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EADA8-40B8-4000-888A-559B7BEF819E}"/>
              </a:ext>
            </a:extLst>
          </p:cNvPr>
          <p:cNvSpPr/>
          <p:nvPr/>
        </p:nvSpPr>
        <p:spPr>
          <a:xfrm>
            <a:off x="7758507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Operate</a:t>
            </a:r>
          </a:p>
        </p:txBody>
      </p:sp>
    </p:spTree>
    <p:extLst>
      <p:ext uri="{BB962C8B-B14F-4D97-AF65-F5344CB8AC3E}">
        <p14:creationId xmlns:p14="http://schemas.microsoft.com/office/powerpoint/2010/main" val="4555586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F65C327-B43F-4C40-AB56-56F4D270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32" y="1394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ALIM (“data”)</a:t>
            </a:r>
          </a:p>
          <a:p>
            <a:pPr lvl="1"/>
            <a:r>
              <a:rPr lang="nl-NL" dirty="0"/>
              <a:t>Asset data </a:t>
            </a:r>
            <a:r>
              <a:rPr lang="nl-NL" dirty="0" err="1"/>
              <a:t>from</a:t>
            </a:r>
            <a:r>
              <a:rPr lang="nl-NL" dirty="0"/>
              <a:t> different sources </a:t>
            </a:r>
            <a:r>
              <a:rPr lang="nl-NL" dirty="0" err="1"/>
              <a:t>connected</a:t>
            </a:r>
            <a:endParaRPr lang="nl-NL" dirty="0"/>
          </a:p>
          <a:p>
            <a:pPr lvl="1"/>
            <a:r>
              <a:rPr lang="nl-NL" dirty="0"/>
              <a:t>SE + BIM + GIS + DMS + M&amp;C-data</a:t>
            </a:r>
          </a:p>
          <a:p>
            <a:pPr lvl="1"/>
            <a:r>
              <a:rPr lang="nl-NL" dirty="0"/>
              <a:t>Standard, </a:t>
            </a:r>
            <a:r>
              <a:rPr lang="nl-NL" dirty="0" err="1"/>
              <a:t>semantic</a:t>
            </a:r>
            <a:r>
              <a:rPr lang="nl-NL" dirty="0"/>
              <a:t> &amp; ‘Linked Data’-</a:t>
            </a:r>
            <a:r>
              <a:rPr lang="nl-NL" dirty="0" err="1"/>
              <a:t>powered</a:t>
            </a:r>
            <a:endParaRPr lang="nl-NL" dirty="0"/>
          </a:p>
          <a:p>
            <a:pPr lvl="1"/>
            <a:r>
              <a:rPr lang="nl-NL" dirty="0"/>
              <a:t>Asset modelling (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,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documents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CDE/Platform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AI/BOTS &amp; BMS/PLM/ERP/DSS … (“software”)</a:t>
            </a:r>
          </a:p>
          <a:p>
            <a:pPr lvl="1"/>
            <a:r>
              <a:rPr lang="nl-NL" dirty="0"/>
              <a:t>“On top of” ALIM/CDE</a:t>
            </a:r>
          </a:p>
          <a:p>
            <a:endParaRPr lang="nl-NL" dirty="0"/>
          </a:p>
          <a:p>
            <a:r>
              <a:rPr lang="nl-NL" dirty="0"/>
              <a:t>Monitoring &amp; Control (“link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Sensors (incl. scanners), </a:t>
            </a:r>
            <a:r>
              <a:rPr lang="nl-NL" dirty="0" err="1"/>
              <a:t>actuators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7A68649-4EB4-49CA-9D0D-B03B58813A1F}"/>
              </a:ext>
            </a:extLst>
          </p:cNvPr>
          <p:cNvSpPr txBox="1"/>
          <p:nvPr/>
        </p:nvSpPr>
        <p:spPr>
          <a:xfrm>
            <a:off x="7842016" y="496115"/>
            <a:ext cx="15712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4400" dirty="0"/>
              <a:t>}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569DCA50-1AD7-46BC-9E01-F0B7EBF1CE45}"/>
              </a:ext>
            </a:extLst>
          </p:cNvPr>
          <p:cNvSpPr txBox="1">
            <a:spLocks/>
          </p:cNvSpPr>
          <p:nvPr/>
        </p:nvSpPr>
        <p:spPr>
          <a:xfrm>
            <a:off x="9398290" y="3249121"/>
            <a:ext cx="3433297" cy="105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Digital </a:t>
            </a:r>
            <a:r>
              <a:rPr lang="nl-NL" dirty="0" err="1"/>
              <a:t>Twin</a:t>
            </a:r>
            <a:endParaRPr lang="nl-NL" dirty="0"/>
          </a:p>
          <a:p>
            <a:pPr lvl="1"/>
            <a:r>
              <a:rPr lang="nl-NL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519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45591-816C-4BAA-943C-BDBFDE3C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topics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B2DB3-7094-4BE2-9838-E45EC7AE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Data modelling (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/</a:t>
            </a:r>
            <a:r>
              <a:rPr lang="nl-NL" dirty="0" err="1"/>
              <a:t>products</a:t>
            </a:r>
            <a:r>
              <a:rPr lang="nl-NL" dirty="0"/>
              <a:t>/</a:t>
            </a:r>
            <a:r>
              <a:rPr lang="nl-NL" dirty="0" err="1"/>
              <a:t>documents</a:t>
            </a:r>
            <a:r>
              <a:rPr lang="nl-NL" dirty="0"/>
              <a:t>)</a:t>
            </a:r>
          </a:p>
          <a:p>
            <a:r>
              <a:rPr lang="nl-NL" dirty="0"/>
              <a:t>Data exchange or Data </a:t>
            </a:r>
            <a:r>
              <a:rPr lang="nl-NL" dirty="0" err="1"/>
              <a:t>sharing</a:t>
            </a:r>
            <a:r>
              <a:rPr lang="nl-NL" dirty="0"/>
              <a:t> (the </a:t>
            </a:r>
            <a:r>
              <a:rPr lang="nl-NL" dirty="0" err="1"/>
              <a:t>latter</a:t>
            </a:r>
            <a:r>
              <a:rPr lang="nl-NL" dirty="0"/>
              <a:t> </a:t>
            </a:r>
            <a:r>
              <a:rPr lang="nl-NL" dirty="0" err="1"/>
              <a:t>involving</a:t>
            </a:r>
            <a:r>
              <a:rPr lang="nl-NL" dirty="0"/>
              <a:t> APIs/</a:t>
            </a:r>
            <a:r>
              <a:rPr lang="nl-NL" dirty="0" err="1"/>
              <a:t>QLs</a:t>
            </a:r>
            <a:r>
              <a:rPr lang="nl-NL" dirty="0"/>
              <a:t>)</a:t>
            </a:r>
          </a:p>
          <a:p>
            <a:r>
              <a:rPr lang="nl-NL" dirty="0"/>
              <a:t>Data linking/</a:t>
            </a:r>
            <a:r>
              <a:rPr lang="nl-NL" dirty="0" err="1"/>
              <a:t>integration</a:t>
            </a:r>
            <a:endParaRPr lang="nl-NL" dirty="0"/>
          </a:p>
          <a:p>
            <a:r>
              <a:rPr lang="nl-NL" dirty="0"/>
              <a:t>ICDD &amp; Common Data Environment (CDE)</a:t>
            </a:r>
          </a:p>
          <a:p>
            <a:endParaRPr lang="nl-NL" dirty="0"/>
          </a:p>
          <a:p>
            <a:r>
              <a:rPr lang="nl-NL" dirty="0"/>
              <a:t>Technologies</a:t>
            </a:r>
          </a:p>
          <a:p>
            <a:pPr lvl="1"/>
            <a:r>
              <a:rPr lang="nl-NL" dirty="0"/>
              <a:t>ISO STEP</a:t>
            </a:r>
          </a:p>
          <a:p>
            <a:pPr lvl="1"/>
            <a:r>
              <a:rPr lang="nl-NL" dirty="0"/>
              <a:t>W3C XML</a:t>
            </a:r>
          </a:p>
          <a:p>
            <a:pPr lvl="1"/>
            <a:r>
              <a:rPr lang="nl-NL" dirty="0"/>
              <a:t>OMG UML/XMI</a:t>
            </a:r>
          </a:p>
          <a:p>
            <a:pPr lvl="1"/>
            <a:r>
              <a:rPr lang="nl-NL" dirty="0"/>
              <a:t>W3C Linked Data</a:t>
            </a:r>
          </a:p>
          <a:p>
            <a:pPr lvl="1"/>
            <a:r>
              <a:rPr lang="nl-NL" dirty="0" err="1"/>
              <a:t>OpenAPI</a:t>
            </a:r>
            <a:r>
              <a:rPr lang="nl-NL" dirty="0"/>
              <a:t> </a:t>
            </a:r>
            <a:r>
              <a:rPr lang="nl-NL" dirty="0" err="1"/>
              <a:t>Initiative</a:t>
            </a:r>
            <a:r>
              <a:rPr lang="nl-NL" dirty="0"/>
              <a:t> (</a:t>
            </a:r>
            <a:r>
              <a:rPr lang="nl-NL" dirty="0" err="1"/>
              <a:t>RESTfull</a:t>
            </a:r>
            <a:r>
              <a:rPr lang="nl-NL" dirty="0"/>
              <a:t>, YAML, JSON, JSON Schema) </a:t>
            </a:r>
            <a:r>
              <a:rPr lang="nl-NL" dirty="0" err="1"/>
              <a:t>from</a:t>
            </a:r>
            <a:r>
              <a:rPr lang="nl-NL" dirty="0"/>
              <a:t> a web services viewpoint</a:t>
            </a:r>
          </a:p>
          <a:p>
            <a:endParaRPr lang="nl-NL" dirty="0"/>
          </a:p>
          <a:p>
            <a:r>
              <a:rPr lang="nl-NL" dirty="0"/>
              <a:t>Gremia for </a:t>
            </a:r>
            <a:r>
              <a:rPr lang="nl-NL" dirty="0" err="1"/>
              <a:t>standardization</a:t>
            </a:r>
            <a:endParaRPr lang="nl-NL" dirty="0"/>
          </a:p>
          <a:p>
            <a:pPr lvl="1"/>
            <a:r>
              <a:rPr lang="nl-NL" dirty="0"/>
              <a:t>W3C</a:t>
            </a:r>
          </a:p>
          <a:p>
            <a:pPr lvl="1"/>
            <a:r>
              <a:rPr lang="nl-NL" dirty="0"/>
              <a:t>ISO</a:t>
            </a:r>
          </a:p>
          <a:p>
            <a:pPr lvl="1"/>
            <a:r>
              <a:rPr lang="nl-NL" dirty="0"/>
              <a:t>CEN</a:t>
            </a:r>
          </a:p>
          <a:p>
            <a:pPr lvl="1"/>
            <a:r>
              <a:rPr lang="nl-NL" dirty="0"/>
              <a:t>OAI</a:t>
            </a:r>
          </a:p>
          <a:p>
            <a:pPr lvl="1"/>
            <a:r>
              <a:rPr lang="nl-NL" dirty="0"/>
              <a:t>bSI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00101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NO">
  <a:themeElements>
    <a:clrScheme name="TNO">
      <a:dk1>
        <a:sysClr val="windowText" lastClr="000000"/>
      </a:dk1>
      <a:lt1>
        <a:sysClr val="window" lastClr="FFFFFF"/>
      </a:lt1>
      <a:dk2>
        <a:srgbClr val="71A4C3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71A4C3"/>
      </a:hlink>
      <a:folHlink>
        <a:srgbClr val="71A4C3"/>
      </a:folHlink>
    </a:clrScheme>
    <a:fontScheme name="TN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234</Words>
  <Application>Microsoft Office PowerPoint</Application>
  <PresentationFormat>Breedbeeld</PresentationFormat>
  <Paragraphs>75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Kantoorthema</vt:lpstr>
      <vt:lpstr>TNO</vt:lpstr>
      <vt:lpstr>Context</vt:lpstr>
      <vt:lpstr>PowerPoint-presentatie</vt:lpstr>
      <vt:lpstr>PowerPoint-presentatie</vt:lpstr>
      <vt:lpstr>Data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Bohms, H.M. (Michel)</dc:creator>
  <cp:lastModifiedBy>Bohms, H.M. (Michel)</cp:lastModifiedBy>
  <cp:revision>10</cp:revision>
  <dcterms:created xsi:type="dcterms:W3CDTF">2020-06-29T12:34:42Z</dcterms:created>
  <dcterms:modified xsi:type="dcterms:W3CDTF">2020-07-19T18:15:38Z</dcterms:modified>
</cp:coreProperties>
</file>