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60" r:id="rId4"/>
    <p:sldId id="288" r:id="rId5"/>
    <p:sldId id="261" r:id="rId6"/>
    <p:sldId id="286" r:id="rId7"/>
    <p:sldId id="287" r:id="rId8"/>
    <p:sldId id="284" r:id="rId9"/>
    <p:sldId id="285" r:id="rId10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Medium" panose="00000600000000000000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8CBA4-BA9E-4790-A48D-08405E2563A4}">
  <a:tblStyle styleId="{BB18CBA4-BA9E-4790-A48D-08405E256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7" y="77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openxmlformats.org/officeDocument/2006/relationships/font" Target="fonts/font3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font" Target="fonts/font34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font" Target="fonts/font3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font" Target="fonts/font35.fntdata"/><Relationship Id="rId20" Type="http://schemas.openxmlformats.org/officeDocument/2006/relationships/font" Target="fonts/font9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25ecbc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25ecbc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8e68d5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8e68d5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8e68d5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8e68d5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7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8e68d5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8e68d5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8e68d5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8e68d5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2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8e68d5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8e68d5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8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0beab051a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0beab051a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0beab04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0beab04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822681" y="404684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FEB, 11th  | PARIS</a:t>
            </a:r>
            <a:endParaRPr sz="10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201311" y="1814527"/>
            <a:ext cx="7073749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2DC5FA"/>
                </a:solidFill>
                <a:latin typeface="Poppins"/>
                <a:ea typeface="Montserrat"/>
                <a:cs typeface="Poppins"/>
                <a:sym typeface="Poppins"/>
              </a:rPr>
              <a:t>Final Project : Airbnb Earnings Optimization</a:t>
            </a:r>
            <a:endParaRPr sz="57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164625" y="3600440"/>
            <a:ext cx="219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Michel Brun</a:t>
            </a:r>
            <a:endParaRPr sz="17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3042950" y="334875"/>
            <a:ext cx="3058200" cy="4473600"/>
          </a:xfrm>
          <a:prstGeom prst="rect">
            <a:avLst/>
          </a:prstGeom>
          <a:solidFill>
            <a:srgbClr val="77C0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206325" y="1273700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15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253175" y="1948399"/>
            <a:ext cx="2524200" cy="24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Supervised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ML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Selection</a:t>
            </a: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Regressor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&amp; Classifier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Hyperparamaters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tuning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Unsupervised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ML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Kmeans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OPTICS,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DBScan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NLP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Tokenization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StopWords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(French &amp; English,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Nouns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),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WordNetLemmatizer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204550" y="1212000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Poppins"/>
                <a:ea typeface="Poppins"/>
                <a:cs typeface="Poppins"/>
                <a:sym typeface="Poppins"/>
              </a:rPr>
              <a:t>Visualization &amp; Presentation</a:t>
            </a:r>
            <a:endParaRPr sz="15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273700"/>
            <a:ext cx="27312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15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05200" y="1950766"/>
            <a:ext cx="2524200" cy="24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 - Data sources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EDA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Cleaning</a:t>
            </a: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Encoding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98;p19">
            <a:extLst>
              <a:ext uri="{FF2B5EF4-FFF2-40B4-BE49-F238E27FC236}">
                <a16:creationId xmlns:a16="http://schemas.microsoft.com/office/drawing/2014/main" id="{CEA86890-6638-45C3-BB4B-85FE6F44E78D}"/>
              </a:ext>
            </a:extLst>
          </p:cNvPr>
          <p:cNvSpPr txBox="1"/>
          <p:nvPr/>
        </p:nvSpPr>
        <p:spPr>
          <a:xfrm>
            <a:off x="6308050" y="1948398"/>
            <a:ext cx="2524200" cy="240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Folium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Map</a:t>
            </a: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clusters)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Pivot Table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5CB0B-447D-41CA-8DE8-D743E3750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0" y="1073726"/>
            <a:ext cx="3251965" cy="352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B99ED-8AE2-4926-A87F-0E7C87BA7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974" y="1087580"/>
            <a:ext cx="3251965" cy="3534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0C1D7-FE2D-4339-9655-4041B85E5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0" y="1245781"/>
            <a:ext cx="589839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ML Supervised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FC776-E65C-42DB-A090-4C0E6884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0" y="1045919"/>
            <a:ext cx="3619814" cy="2400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34B75-43D9-44B9-AB0C-22C4C7749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38" y="3571114"/>
            <a:ext cx="3529635" cy="106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DE2A7-3CAF-4D27-A647-407C449E0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451" y="1030393"/>
            <a:ext cx="4073064" cy="3603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ML Supervised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E9E32-406D-4640-98C7-9CDD1E3F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867" y="997575"/>
            <a:ext cx="2714564" cy="187575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AC30CA-F54E-4CE6-AEBE-D313CF4D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45" y="2948583"/>
            <a:ext cx="2520226" cy="17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C82922-1907-4EFB-A4AA-8B441A4E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7" y="997575"/>
            <a:ext cx="2714564" cy="18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ADA59-B9B4-46A2-B961-4842FEA40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82" y="3371050"/>
            <a:ext cx="3609143" cy="10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9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ML Unsupervised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CCE73-33E6-4D61-95BE-69C7CF2D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75" y="922325"/>
            <a:ext cx="2869449" cy="19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55E60A5-E1E9-4AA6-8431-3DCA7AD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80" y="997575"/>
            <a:ext cx="2945533" cy="19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6AE9F8D-0C39-476F-9EB1-44DF3D5B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75" y="2873333"/>
            <a:ext cx="2929231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B94EF-9C36-4A68-98BA-A6F1F9111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856" y="2984002"/>
            <a:ext cx="1836579" cy="57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C3927-989A-47F2-98AB-EBB89FED56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1820" y="3664899"/>
            <a:ext cx="2690093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498500" y="361325"/>
            <a:ext cx="830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498500" y="361325"/>
            <a:ext cx="779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Vizualization &amp; Dashboard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C1D30-6AC8-4068-B4FE-AE0A1D342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00" y="915425"/>
            <a:ext cx="4779421" cy="290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24835-3CB8-42BC-A5C4-EDE840FBA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792" y="2133600"/>
            <a:ext cx="5015808" cy="2538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399775" y="354175"/>
            <a:ext cx="83001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Closed-loop feedback control system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3755100" y="975900"/>
            <a:ext cx="481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00" y="1942175"/>
            <a:ext cx="3601650" cy="1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5">
            <a:alphaModFix/>
          </a:blip>
          <a:srcRect l="73443" t="46577" r="4693" b="27484"/>
          <a:stretch/>
        </p:blipFill>
        <p:spPr>
          <a:xfrm>
            <a:off x="5063150" y="1135200"/>
            <a:ext cx="3601651" cy="240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Poppins Medium</vt:lpstr>
      <vt:lpstr>Calibri</vt:lpstr>
      <vt:lpstr>Bookman Old Style</vt:lpstr>
      <vt:lpstr>Poppins</vt:lpstr>
      <vt:lpstr>Montserrat</vt:lpstr>
      <vt:lpstr>Roboto</vt:lpstr>
      <vt:lpstr>Helvetica Neue</vt:lpstr>
      <vt:lpstr>Libre Franklin</vt:lpstr>
      <vt:lpstr>Helvetica Neue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</dc:creator>
  <cp:lastModifiedBy>Michel</cp:lastModifiedBy>
  <cp:revision>3</cp:revision>
  <dcterms:modified xsi:type="dcterms:W3CDTF">2022-02-11T16:08:45Z</dcterms:modified>
</cp:coreProperties>
</file>