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3" r:id="rId6"/>
    <p:sldId id="272" r:id="rId7"/>
    <p:sldId id="278" r:id="rId8"/>
    <p:sldId id="279" r:id="rId9"/>
    <p:sldId id="280" r:id="rId10"/>
    <p:sldId id="281" r:id="rId11"/>
    <p:sldId id="283" r:id="rId12"/>
    <p:sldId id="277" r:id="rId13"/>
    <p:sldId id="274" r:id="rId14"/>
    <p:sldId id="275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" initials="M" lastIdx="1" clrIdx="0">
    <p:extLst>
      <p:ext uri="{19B8F6BF-5375-455C-9EA6-DF929625EA0E}">
        <p15:presenceInfo xmlns:p15="http://schemas.microsoft.com/office/powerpoint/2012/main" userId="Mi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4" autoAdjust="0"/>
  </p:normalViewPr>
  <p:slideViewPr>
    <p:cSldViewPr snapToGrid="0" showGuides="1">
      <p:cViewPr varScale="1">
        <p:scale>
          <a:sx n="83" d="100"/>
          <a:sy n="83" d="100"/>
        </p:scale>
        <p:origin x="408" y="7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3T17:56:40.14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33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Abdel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2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Abdel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35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39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Abdel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220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30CFA-805A-4FD3-B3A0-DAAA5993DA1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42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– Guess The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 Brun</a:t>
            </a:r>
          </a:p>
          <a:p>
            <a:r>
              <a:rPr lang="en-US" dirty="0"/>
              <a:t>Abdelaziz </a:t>
            </a:r>
            <a:r>
              <a:rPr lang="en-US" dirty="0" err="1"/>
              <a:t>Mtimet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Pseudo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76D364-102B-4C89-A19F-09AB23950D55}"/>
              </a:ext>
            </a:extLst>
          </p:cNvPr>
          <p:cNvSpPr txBox="1">
            <a:spLocks/>
          </p:cNvSpPr>
          <p:nvPr/>
        </p:nvSpPr>
        <p:spPr>
          <a:xfrm>
            <a:off x="531814" y="3129674"/>
            <a:ext cx="83332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030D1F1E-0C11-4DF4-91FC-770465C497E3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Generate a random number between 0 and 100 and assign that random number to a variable.</a:t>
            </a:r>
          </a:p>
          <a:p>
            <a:pPr>
              <a:buClr>
                <a:schemeClr val="accent2"/>
              </a:buClr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Ask the player to guess a number</a:t>
            </a:r>
          </a:p>
          <a:p>
            <a:pPr>
              <a:buClr>
                <a:schemeClr val="accent2"/>
              </a:buClr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Compare the players guess and the secret number. The program should tell the player if their guess is higher or lower than the secret number</a:t>
            </a:r>
          </a:p>
          <a:p>
            <a:pPr>
              <a:buClr>
                <a:schemeClr val="accent2"/>
              </a:buClr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Your program must tell the player if they have won</a:t>
            </a:r>
          </a:p>
          <a:p>
            <a:pPr>
              <a:buClr>
                <a:schemeClr val="accent2"/>
              </a:buClr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Your program must ask the player if they want to play again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 1/3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76D364-102B-4C89-A19F-09AB23950D55}"/>
              </a:ext>
            </a:extLst>
          </p:cNvPr>
          <p:cNvSpPr txBox="1">
            <a:spLocks/>
          </p:cNvSpPr>
          <p:nvPr/>
        </p:nvSpPr>
        <p:spPr>
          <a:xfrm>
            <a:off x="531814" y="3129674"/>
            <a:ext cx="83332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030D1F1E-0C11-4DF4-91FC-770465C497E3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190FF-BDEF-4471-880D-71AF6242C7E3}"/>
              </a:ext>
            </a:extLst>
          </p:cNvPr>
          <p:cNvSpPr txBox="1"/>
          <p:nvPr/>
        </p:nvSpPr>
        <p:spPr>
          <a:xfrm>
            <a:off x="62629" y="1424594"/>
            <a:ext cx="118245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#import random at first</a:t>
            </a:r>
          </a:p>
          <a:p>
            <a:r>
              <a:rPr lang="en-US" dirty="0"/>
              <a:t>import random</a:t>
            </a:r>
          </a:p>
          <a:p>
            <a:r>
              <a:rPr lang="en-US" dirty="0"/>
              <a:t>import re</a:t>
            </a:r>
          </a:p>
          <a:p>
            <a:r>
              <a:rPr lang="en-US" dirty="0"/>
              <a:t>#define the guess number between 1 and 100</a:t>
            </a:r>
          </a:p>
          <a:p>
            <a:endParaRPr lang="en-US" dirty="0"/>
          </a:p>
          <a:p>
            <a:r>
              <a:rPr lang="en-US" dirty="0"/>
              <a:t>#function that returns a random integer between a and b number</a:t>
            </a:r>
          </a:p>
          <a:p>
            <a:r>
              <a:rPr lang="en-US" dirty="0"/>
              <a:t>def rand(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    return </a:t>
            </a:r>
            <a:r>
              <a:rPr lang="en-US" dirty="0" err="1"/>
              <a:t>random.randint</a:t>
            </a:r>
            <a:r>
              <a:rPr lang="en-US" dirty="0"/>
              <a:t>(1, 100)</a:t>
            </a:r>
          </a:p>
          <a:p>
            <a:endParaRPr lang="en-US" dirty="0"/>
          </a:p>
          <a:p>
            <a:r>
              <a:rPr lang="en-US" dirty="0"/>
              <a:t>#define the guess number between 1 and 100</a:t>
            </a:r>
          </a:p>
          <a:p>
            <a:r>
              <a:rPr lang="en-US" dirty="0"/>
              <a:t>number = rand(1, 100)</a:t>
            </a:r>
          </a:p>
          <a:p>
            <a:endParaRPr lang="en-US" dirty="0"/>
          </a:p>
          <a:p>
            <a:r>
              <a:rPr lang="en-US" dirty="0"/>
              <a:t>print(" --- Welcome to Guess The Number ---\n - Your goal is to guess a number ! -\n     Enter STOP to stop the Game")</a:t>
            </a:r>
          </a:p>
          <a:p>
            <a:r>
              <a:rPr lang="en-US" dirty="0"/>
              <a:t>#define number of guesses </a:t>
            </a:r>
          </a:p>
          <a:p>
            <a:r>
              <a:rPr lang="en-US" dirty="0" err="1"/>
              <a:t>number_of_guesses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1171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 2/3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76D364-102B-4C89-A19F-09AB23950D55}"/>
              </a:ext>
            </a:extLst>
          </p:cNvPr>
          <p:cNvSpPr txBox="1">
            <a:spLocks/>
          </p:cNvSpPr>
          <p:nvPr/>
        </p:nvSpPr>
        <p:spPr>
          <a:xfrm>
            <a:off x="531814" y="3129674"/>
            <a:ext cx="83332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030D1F1E-0C11-4DF4-91FC-770465C497E3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190FF-BDEF-4471-880D-71AF6242C7E3}"/>
              </a:ext>
            </a:extLst>
          </p:cNvPr>
          <p:cNvSpPr txBox="1"/>
          <p:nvPr/>
        </p:nvSpPr>
        <p:spPr>
          <a:xfrm>
            <a:off x="62629" y="1424594"/>
            <a:ext cx="118245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number_of_guesses</a:t>
            </a:r>
            <a:r>
              <a:rPr lang="en-US" dirty="0"/>
              <a:t> &lt; 10:</a:t>
            </a:r>
          </a:p>
          <a:p>
            <a:r>
              <a:rPr lang="en-US" dirty="0"/>
              <a:t>    guess = input(('Enter your guess between 1 and 100: '))</a:t>
            </a:r>
          </a:p>
          <a:p>
            <a:r>
              <a:rPr lang="en-US" dirty="0"/>
              <a:t>    #check if the player enter STOP</a:t>
            </a:r>
          </a:p>
          <a:p>
            <a:r>
              <a:rPr lang="en-US" dirty="0"/>
              <a:t>    if </a:t>
            </a:r>
            <a:r>
              <a:rPr lang="en-US" dirty="0" err="1"/>
              <a:t>guess.lower</a:t>
            </a:r>
            <a:r>
              <a:rPr lang="en-US" dirty="0"/>
              <a:t>()=="stop":</a:t>
            </a:r>
          </a:p>
          <a:p>
            <a:r>
              <a:rPr lang="en-US" dirty="0"/>
              <a:t>        print('You decide to STOP the game, The number was ' + str(number))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    #check if it's a number with 1 to 3 digits    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bool(</a:t>
            </a:r>
            <a:r>
              <a:rPr lang="en-US" dirty="0" err="1"/>
              <a:t>re.search</a:t>
            </a:r>
            <a:r>
              <a:rPr lang="en-US" dirty="0"/>
              <a:t>(r'\d{1,3}', guess))==True:</a:t>
            </a:r>
          </a:p>
          <a:p>
            <a:r>
              <a:rPr lang="en-US" dirty="0"/>
              <a:t>        guess=int(guess) #convert into an integer since it is a number</a:t>
            </a:r>
          </a:p>
          <a:p>
            <a:r>
              <a:rPr lang="en-US" dirty="0"/>
              <a:t>        if guess in range(1,101): #check it is a number between 1 and 100</a:t>
            </a:r>
          </a:p>
          <a:p>
            <a:r>
              <a:rPr lang="en-US" dirty="0"/>
              <a:t>            </a:t>
            </a:r>
            <a:r>
              <a:rPr lang="en-US" dirty="0" err="1"/>
              <a:t>number_of_guesses</a:t>
            </a:r>
            <a:r>
              <a:rPr lang="en-US" dirty="0"/>
              <a:t> += 1</a:t>
            </a:r>
          </a:p>
          <a:p>
            <a:r>
              <a:rPr lang="en-US" dirty="0"/>
              <a:t>        #if the guess is lower than random guess number</a:t>
            </a:r>
          </a:p>
          <a:p>
            <a:r>
              <a:rPr lang="en-US" dirty="0"/>
              <a:t>            if guess &lt; number:</a:t>
            </a:r>
          </a:p>
          <a:p>
            <a:r>
              <a:rPr lang="en-US" dirty="0"/>
              <a:t>                print('Your guess is too low.')</a:t>
            </a:r>
          </a:p>
          <a:p>
            <a:r>
              <a:rPr lang="en-US" dirty="0"/>
              <a:t>        #if the guess is greater than random guess number </a:t>
            </a:r>
          </a:p>
          <a:p>
            <a:r>
              <a:rPr lang="en-US" dirty="0"/>
              <a:t>            if guess &gt; number:</a:t>
            </a:r>
          </a:p>
          <a:p>
            <a:r>
              <a:rPr lang="en-US" dirty="0"/>
              <a:t>                print('Your guess is too high')</a:t>
            </a:r>
          </a:p>
          <a:p>
            <a:r>
              <a:rPr lang="en-US" dirty="0"/>
              <a:t>   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542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Code 3/3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76D364-102B-4C89-A19F-09AB23950D55}"/>
              </a:ext>
            </a:extLst>
          </p:cNvPr>
          <p:cNvSpPr txBox="1">
            <a:spLocks/>
          </p:cNvSpPr>
          <p:nvPr/>
        </p:nvSpPr>
        <p:spPr>
          <a:xfrm>
            <a:off x="531814" y="3129674"/>
            <a:ext cx="8333222" cy="121556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030D1F1E-0C11-4DF4-91FC-770465C497E3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190FF-BDEF-4471-880D-71AF6242C7E3}"/>
              </a:ext>
            </a:extLst>
          </p:cNvPr>
          <p:cNvSpPr txBox="1"/>
          <p:nvPr/>
        </p:nvSpPr>
        <p:spPr>
          <a:xfrm>
            <a:off x="62629" y="1424594"/>
            <a:ext cx="118245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#if the guess is equal to random guess number</a:t>
            </a:r>
          </a:p>
          <a:p>
            <a:r>
              <a:rPr lang="en-US" dirty="0"/>
              <a:t>            if guess == number:</a:t>
            </a:r>
          </a:p>
          <a:p>
            <a:r>
              <a:rPr lang="en-US" dirty="0"/>
              <a:t>                print('YOU WON ! \</a:t>
            </a:r>
            <a:r>
              <a:rPr lang="en-US" dirty="0" err="1"/>
              <a:t>nYou</a:t>
            </a:r>
            <a:r>
              <a:rPr lang="en-US" dirty="0"/>
              <a:t> guessed the number in ' + str(</a:t>
            </a:r>
            <a:r>
              <a:rPr lang="en-US" dirty="0" err="1"/>
              <a:t>number_of_guesses</a:t>
            </a:r>
            <a:r>
              <a:rPr lang="en-US" dirty="0"/>
              <a:t>) + ' tries!')</a:t>
            </a:r>
          </a:p>
          <a:p>
            <a:r>
              <a:rPr lang="en-US" dirty="0"/>
              <a:t>                break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print('Your guess is not between 1 and 100.\</a:t>
            </a:r>
            <a:r>
              <a:rPr lang="en-US" dirty="0" err="1"/>
              <a:t>nPlease</a:t>
            </a:r>
            <a:r>
              <a:rPr lang="en-US" dirty="0"/>
              <a:t> try again')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print('Your guess is invalid. Please try again')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print('You did not guess the number, The number was ' + str(number))</a:t>
            </a:r>
          </a:p>
          <a:p>
            <a:r>
              <a:rPr lang="en-US" dirty="0"/>
              <a:t>     #if we </a:t>
            </a:r>
            <a:r>
              <a:rPr lang="en-US" dirty="0" err="1"/>
              <a:t>did'nt</a:t>
            </a:r>
            <a:r>
              <a:rPr lang="en-US" dirty="0"/>
              <a:t> make the right </a:t>
            </a:r>
            <a:r>
              <a:rPr lang="en-US" dirty="0" err="1"/>
              <a:t>choise</a:t>
            </a:r>
            <a:r>
              <a:rPr lang="en-US" dirty="0"/>
              <a:t> in X attempts, we reveal the random guess number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7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B0C07F83-B458-499D-B585-09E67E32E739}"/>
              </a:ext>
            </a:extLst>
          </p:cNvPr>
          <p:cNvSpPr txBox="1">
            <a:spLocks/>
          </p:cNvSpPr>
          <p:nvPr/>
        </p:nvSpPr>
        <p:spPr>
          <a:xfrm>
            <a:off x="500216" y="2638764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Given an integer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N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.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A number guessing game is a simple guessing game where a user is supposed to guess a number between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0 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and </a:t>
            </a:r>
            <a:r>
              <a:rPr lang="en-US" b="1" dirty="0">
                <a:solidFill>
                  <a:srgbClr val="172B4D"/>
                </a:solidFill>
                <a:latin typeface="-apple-system"/>
              </a:rPr>
              <a:t>100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in a maximum of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10 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attempts. 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game will end after </a:t>
            </a:r>
            <a:r>
              <a:rPr lang="en-US" b="1" i="0" dirty="0">
                <a:solidFill>
                  <a:srgbClr val="172B4D"/>
                </a:solidFill>
                <a:effectLst/>
                <a:latin typeface="-apple-system"/>
              </a:rPr>
              <a:t>10 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attempts and if the player failed to guess the number, and then he loses the game.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46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E32784B-35AE-4D46-9D39-B03A1846ACF6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fr-FR" dirty="0" err="1"/>
              <a:t>Define</a:t>
            </a:r>
            <a:r>
              <a:rPr lang="fr-FR" dirty="0"/>
              <a:t> the </a:t>
            </a:r>
            <a:r>
              <a:rPr lang="fr-FR" dirty="0" err="1"/>
              <a:t>task</a:t>
            </a:r>
            <a:r>
              <a:rPr lang="fr-FR" dirty="0"/>
              <a:t> on Jira</a:t>
            </a:r>
          </a:p>
          <a:p>
            <a:pPr>
              <a:buClr>
                <a:schemeClr val="accent2"/>
              </a:buClr>
            </a:pPr>
            <a:r>
              <a:rPr lang="fr-FR" dirty="0" err="1"/>
              <a:t>Understanding</a:t>
            </a:r>
            <a:r>
              <a:rPr lang="fr-FR" dirty="0"/>
              <a:t> the </a:t>
            </a:r>
            <a:r>
              <a:rPr lang="fr-FR" dirty="0" err="1"/>
              <a:t>rules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pPr>
              <a:buClr>
                <a:schemeClr val="accent2"/>
              </a:buClr>
            </a:pPr>
            <a:r>
              <a:rPr lang="fr-FR" dirty="0" err="1"/>
              <a:t>Creating</a:t>
            </a:r>
            <a:r>
              <a:rPr lang="fr-FR" dirty="0"/>
              <a:t> a </a:t>
            </a:r>
            <a:r>
              <a:rPr lang="fr-FR" dirty="0" err="1"/>
              <a:t>repertory</a:t>
            </a:r>
            <a:r>
              <a:rPr lang="fr-FR" dirty="0"/>
              <a:t> on GitHub</a:t>
            </a:r>
          </a:p>
          <a:p>
            <a:pPr>
              <a:buClr>
                <a:schemeClr val="accent2"/>
              </a:buClr>
            </a:pPr>
            <a:r>
              <a:rPr lang="fr-FR" dirty="0" err="1"/>
              <a:t>Getting</a:t>
            </a:r>
            <a:r>
              <a:rPr lang="fr-FR" dirty="0"/>
              <a:t> a pseudo code</a:t>
            </a:r>
          </a:p>
          <a:p>
            <a:pPr>
              <a:buClr>
                <a:schemeClr val="accent2"/>
              </a:buClr>
            </a:pPr>
            <a:r>
              <a:rPr lang="fr-FR" dirty="0"/>
              <a:t>Coding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and if </a:t>
            </a:r>
            <a:r>
              <a:rPr lang="fr-FR" dirty="0" err="1"/>
              <a:t>method</a:t>
            </a:r>
            <a:r>
              <a:rPr lang="fr-FR" dirty="0"/>
              <a:t> and </a:t>
            </a:r>
            <a:r>
              <a:rPr lang="fr-FR" dirty="0" err="1"/>
              <a:t>including</a:t>
            </a:r>
            <a:r>
              <a:rPr lang="fr-FR" dirty="0"/>
              <a:t> a </a:t>
            </a:r>
            <a:r>
              <a:rPr lang="fr-FR" dirty="0" err="1"/>
              <a:t>function</a:t>
            </a:r>
            <a:endParaRPr lang="fr-FR" dirty="0"/>
          </a:p>
          <a:p>
            <a:pPr>
              <a:buClr>
                <a:schemeClr val="accent2"/>
              </a:buClr>
            </a:pPr>
            <a:r>
              <a:rPr lang="fr-FR" dirty="0"/>
              <a:t>Checking the code</a:t>
            </a:r>
          </a:p>
          <a:p>
            <a:pPr>
              <a:buClr>
                <a:schemeClr val="accent2"/>
              </a:buClr>
            </a:pPr>
            <a:r>
              <a:rPr lang="fr-FR" dirty="0" err="1"/>
              <a:t>Testing</a:t>
            </a:r>
            <a:r>
              <a:rPr lang="fr-FR" dirty="0"/>
              <a:t> the code</a:t>
            </a:r>
          </a:p>
          <a:p>
            <a:pPr>
              <a:buClr>
                <a:schemeClr val="accent2"/>
              </a:buClr>
            </a:pPr>
            <a:r>
              <a:rPr lang="fr-FR" dirty="0" err="1"/>
              <a:t>Preparing</a:t>
            </a:r>
            <a:r>
              <a:rPr lang="fr-FR" dirty="0"/>
              <a:t> the </a:t>
            </a:r>
            <a:r>
              <a:rPr lang="fr-FR" dirty="0" err="1"/>
              <a:t>presentation</a:t>
            </a:r>
            <a:endParaRPr lang="fr-FR" dirty="0"/>
          </a:p>
          <a:p>
            <a:pPr>
              <a:buClr>
                <a:schemeClr val="accent2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8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E32784B-35AE-4D46-9D39-B03A1846ACF6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Jira</a:t>
            </a:r>
          </a:p>
          <a:p>
            <a:pPr>
              <a:buClr>
                <a:schemeClr val="accent2"/>
              </a:buClr>
            </a:pPr>
            <a:r>
              <a:rPr lang="fr-FR" dirty="0"/>
              <a:t>Sharing </a:t>
            </a:r>
            <a:r>
              <a:rPr lang="fr-FR" dirty="0" err="1"/>
              <a:t>wisely</a:t>
            </a:r>
            <a:r>
              <a:rPr lang="fr-FR" dirty="0"/>
              <a:t> the </a:t>
            </a:r>
            <a:r>
              <a:rPr lang="fr-FR" dirty="0" err="1"/>
              <a:t>work</a:t>
            </a:r>
            <a:endParaRPr lang="fr-FR" dirty="0"/>
          </a:p>
          <a:p>
            <a:pPr>
              <a:buClr>
                <a:schemeClr val="accent2"/>
              </a:buClr>
            </a:pPr>
            <a:r>
              <a:rPr lang="fr-FR" dirty="0" err="1"/>
              <a:t>Understanding</a:t>
            </a:r>
            <a:r>
              <a:rPr lang="fr-FR" dirty="0"/>
              <a:t> the </a:t>
            </a:r>
            <a:r>
              <a:rPr lang="fr-FR" dirty="0" err="1"/>
              <a:t>game</a:t>
            </a:r>
            <a:endParaRPr lang="fr-FR" dirty="0"/>
          </a:p>
          <a:p>
            <a:pPr>
              <a:buClr>
                <a:schemeClr val="accent2"/>
              </a:buClr>
            </a:pPr>
            <a:r>
              <a:rPr lang="fr-FR" dirty="0" err="1"/>
              <a:t>Identifying</a:t>
            </a:r>
            <a:r>
              <a:rPr lang="fr-FR" dirty="0"/>
              <a:t> all the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wrong</a:t>
            </a:r>
            <a:r>
              <a:rPr lang="fr-FR" dirty="0"/>
              <a:t> input </a:t>
            </a:r>
            <a:r>
              <a:rPr lang="fr-FR" dirty="0" err="1"/>
              <a:t>such</a:t>
            </a:r>
            <a:r>
              <a:rPr lang="fr-FR" dirty="0"/>
              <a:t> as « no digit » or </a:t>
            </a:r>
            <a:r>
              <a:rPr lang="fr-FR" dirty="0" err="1"/>
              <a:t>number</a:t>
            </a:r>
            <a:r>
              <a:rPr lang="fr-FR" dirty="0"/>
              <a:t> out of 1 to 100 range</a:t>
            </a:r>
          </a:p>
          <a:p>
            <a:pPr>
              <a:buClr>
                <a:schemeClr val="accent2"/>
              </a:buClr>
            </a:pPr>
            <a:r>
              <a:rPr lang="fr-FR" dirty="0" err="1"/>
              <a:t>Including</a:t>
            </a:r>
            <a:r>
              <a:rPr lang="fr-FR" dirty="0"/>
              <a:t> a STOP entry</a:t>
            </a:r>
          </a:p>
          <a:p>
            <a:pPr>
              <a:buClr>
                <a:schemeClr val="accent2"/>
              </a:buClr>
            </a:pP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function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543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Highlights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E32784B-35AE-4D46-9D39-B03A1846ACF6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fr-FR" dirty="0"/>
          </a:p>
        </p:txBody>
      </p:sp>
      <p:sp>
        <p:nvSpPr>
          <p:cNvPr id="6" name="Text Placeholder 32">
            <a:extLst>
              <a:ext uri="{FF2B5EF4-FFF2-40B4-BE49-F238E27FC236}">
                <a16:creationId xmlns:a16="http://schemas.microsoft.com/office/drawing/2014/main" id="{3A364434-5886-4804-9B11-7E67000B81E9}"/>
              </a:ext>
            </a:extLst>
          </p:cNvPr>
          <p:cNvSpPr txBox="1">
            <a:spLocks/>
          </p:cNvSpPr>
          <p:nvPr/>
        </p:nvSpPr>
        <p:spPr>
          <a:xfrm>
            <a:off x="570708" y="20009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fr-FR" dirty="0" err="1"/>
              <a:t>Understanding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endParaRPr lang="fr-FR" dirty="0"/>
          </a:p>
          <a:p>
            <a:pPr>
              <a:buClr>
                <a:schemeClr val="accent2"/>
              </a:buClr>
            </a:pPr>
            <a:r>
              <a:rPr lang="fr-FR" dirty="0" err="1"/>
              <a:t>Writing</a:t>
            </a:r>
            <a:r>
              <a:rPr lang="fr-FR" dirty="0"/>
              <a:t> the code</a:t>
            </a:r>
          </a:p>
          <a:p>
            <a:pPr>
              <a:buClr>
                <a:schemeClr val="accent2"/>
              </a:buClr>
            </a:pPr>
            <a:r>
              <a:rPr lang="fr-FR" dirty="0" err="1"/>
              <a:t>Testing</a:t>
            </a:r>
            <a:r>
              <a:rPr lang="fr-FR" dirty="0"/>
              <a:t> the code</a:t>
            </a:r>
          </a:p>
        </p:txBody>
      </p:sp>
    </p:spTree>
    <p:extLst>
      <p:ext uri="{BB962C8B-B14F-4D97-AF65-F5344CB8AC3E}">
        <p14:creationId xmlns:p14="http://schemas.microsoft.com/office/powerpoint/2010/main" val="4816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</a:t>
            </a:r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E32784B-35AE-4D46-9D39-B03A1846ACF6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99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Q&amp;A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FE32784B-35AE-4D46-9D39-B03A1846ACF6}"/>
              </a:ext>
            </a:extLst>
          </p:cNvPr>
          <p:cNvSpPr txBox="1">
            <a:spLocks/>
          </p:cNvSpPr>
          <p:nvPr/>
        </p:nvSpPr>
        <p:spPr>
          <a:xfrm>
            <a:off x="418308" y="1848528"/>
            <a:ext cx="11355384" cy="1580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51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1B5-7640-49BE-BF04-583A3A337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974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46A1-0EC6-46D6-ABFD-CE36267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 </a:t>
            </a:r>
            <a:r>
              <a:rPr lang="fr-FR" dirty="0" err="1"/>
              <a:t>using</a:t>
            </a:r>
            <a:r>
              <a:rPr lang="fr-FR" dirty="0"/>
              <a:t> Jira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35DD-4083-4D72-AD0C-D11FA28CC9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B592-6612-4EF8-BD1B-D8867CE26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97519-848E-44C5-9D18-35A6F2EA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1" y="1424594"/>
            <a:ext cx="11278577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343</TotalTime>
  <Words>713</Words>
  <Application>Microsoft Office PowerPoint</Application>
  <PresentationFormat>Widescreen</PresentationFormat>
  <Paragraphs>119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Gill Sans SemiBold</vt:lpstr>
      <vt:lpstr>Times New Roman</vt:lpstr>
      <vt:lpstr>Office Theme</vt:lpstr>
      <vt:lpstr>Project 1 – Guess The Number</vt:lpstr>
      <vt:lpstr>Game description</vt:lpstr>
      <vt:lpstr>Process</vt:lpstr>
      <vt:lpstr>Challenges</vt:lpstr>
      <vt:lpstr>Highlights</vt:lpstr>
      <vt:lpstr>Demo</vt:lpstr>
      <vt:lpstr>Q&amp;A</vt:lpstr>
      <vt:lpstr>Thank you</vt:lpstr>
      <vt:lpstr>Project Management using Jira</vt:lpstr>
      <vt:lpstr>Pseudo code</vt:lpstr>
      <vt:lpstr>Code 1/3</vt:lpstr>
      <vt:lpstr>Code 2/3</vt:lpstr>
      <vt:lpstr>Code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Guess The Number</dc:title>
  <dc:creator>Michel</dc:creator>
  <cp:lastModifiedBy>Michel</cp:lastModifiedBy>
  <cp:revision>4</cp:revision>
  <dcterms:created xsi:type="dcterms:W3CDTF">2021-12-03T11:14:23Z</dcterms:created>
  <dcterms:modified xsi:type="dcterms:W3CDTF">2021-12-03T16:57:47Z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