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3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3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621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0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25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46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2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7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3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7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7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6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3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1977" y="2404531"/>
            <a:ext cx="8539908" cy="1646302"/>
          </a:xfrm>
        </p:spPr>
        <p:txBody>
          <a:bodyPr/>
          <a:lstStyle/>
          <a:p>
            <a:r>
              <a:rPr lang="pt-BR" dirty="0" smtClean="0"/>
              <a:t>Sistema de Agendamento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68918" y="4050833"/>
            <a:ext cx="7946026" cy="1950722"/>
          </a:xfrm>
        </p:spPr>
        <p:txBody>
          <a:bodyPr>
            <a:normAutofit/>
          </a:bodyPr>
          <a:lstStyle/>
          <a:p>
            <a:r>
              <a:rPr lang="pt-BR" sz="1400" dirty="0" smtClean="0"/>
              <a:t>Arão Alves de Farias</a:t>
            </a:r>
          </a:p>
          <a:p>
            <a:r>
              <a:rPr lang="pt-BR" sz="1400" dirty="0" smtClean="0"/>
              <a:t>Thiago Augusto Lopes Silva</a:t>
            </a:r>
            <a:endParaRPr lang="pt-BR" sz="1400" dirty="0"/>
          </a:p>
          <a:p>
            <a:r>
              <a:rPr lang="pt-BR" sz="1400" dirty="0" smtClean="0"/>
              <a:t>Emanuel </a:t>
            </a:r>
            <a:r>
              <a:rPr lang="pt-BR" sz="1400" dirty="0" err="1" smtClean="0"/>
              <a:t>Cleyton</a:t>
            </a:r>
            <a:r>
              <a:rPr lang="pt-BR" sz="1400" dirty="0" smtClean="0"/>
              <a:t> Macedo Lemos</a:t>
            </a:r>
          </a:p>
          <a:p>
            <a:r>
              <a:rPr lang="pt-BR" sz="1400" dirty="0" err="1" smtClean="0"/>
              <a:t>Julio</a:t>
            </a:r>
            <a:r>
              <a:rPr lang="pt-BR" sz="1400" dirty="0"/>
              <a:t> </a:t>
            </a:r>
            <a:r>
              <a:rPr lang="pt-BR" sz="1400" dirty="0" smtClean="0"/>
              <a:t>Rodrigues dos Santos</a:t>
            </a:r>
          </a:p>
          <a:p>
            <a:r>
              <a:rPr lang="pt-BR" sz="1400" dirty="0" err="1" smtClean="0"/>
              <a:t>Werliton</a:t>
            </a:r>
            <a:r>
              <a:rPr lang="pt-BR" sz="1400" dirty="0" smtClean="0"/>
              <a:t> Carlos Sousa da Silva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213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Facetado</vt:lpstr>
      <vt:lpstr>Sistema de Agendamento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Agendamento</dc:title>
  <dc:creator>Rayane Farias</dc:creator>
  <cp:lastModifiedBy>Rayane Farias</cp:lastModifiedBy>
  <cp:revision>1</cp:revision>
  <dcterms:created xsi:type="dcterms:W3CDTF">2016-05-29T16:21:29Z</dcterms:created>
  <dcterms:modified xsi:type="dcterms:W3CDTF">2016-05-29T16:27:17Z</dcterms:modified>
</cp:coreProperties>
</file>