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62" r:id="rId4"/>
    <p:sldId id="263" r:id="rId5"/>
    <p:sldId id="259" r:id="rId6"/>
    <p:sldId id="261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3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3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621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0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257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2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7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3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7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7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6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3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1977" y="2404531"/>
            <a:ext cx="8539908" cy="1646302"/>
          </a:xfrm>
        </p:spPr>
        <p:txBody>
          <a:bodyPr/>
          <a:lstStyle/>
          <a:p>
            <a:pPr algn="ctr"/>
            <a:r>
              <a:rPr lang="pt-BR" dirty="0" smtClean="0"/>
              <a:t>Sistema de Agendamento</a:t>
            </a:r>
            <a:br>
              <a:rPr lang="pt-BR" dirty="0" smtClean="0"/>
            </a:br>
            <a:r>
              <a:rPr lang="pt-BR" sz="4000" dirty="0" smtClean="0"/>
              <a:t>Time B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8918" y="4050833"/>
            <a:ext cx="7946026" cy="195072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Arão Alves de Farias</a:t>
            </a:r>
          </a:p>
          <a:p>
            <a:r>
              <a:rPr lang="pt-BR" sz="1400" dirty="0" smtClean="0"/>
              <a:t>Thiago Augusto Lopes Silva</a:t>
            </a:r>
            <a:endParaRPr lang="pt-BR" sz="1400" dirty="0"/>
          </a:p>
          <a:p>
            <a:r>
              <a:rPr lang="pt-BR" sz="1400" dirty="0" smtClean="0"/>
              <a:t>Emanuel </a:t>
            </a:r>
            <a:r>
              <a:rPr lang="pt-BR" sz="1400" dirty="0" err="1" smtClean="0"/>
              <a:t>Cleyton</a:t>
            </a:r>
            <a:r>
              <a:rPr lang="pt-BR" sz="1400" dirty="0" smtClean="0"/>
              <a:t> Macedo Lemos</a:t>
            </a:r>
          </a:p>
          <a:p>
            <a:r>
              <a:rPr lang="pt-BR" sz="1400" dirty="0" err="1" smtClean="0"/>
              <a:t>Julio</a:t>
            </a:r>
            <a:r>
              <a:rPr lang="pt-BR" sz="1400" dirty="0"/>
              <a:t> </a:t>
            </a:r>
            <a:r>
              <a:rPr lang="pt-BR" sz="1400" dirty="0" smtClean="0"/>
              <a:t>Rodrigues dos Santos</a:t>
            </a:r>
          </a:p>
          <a:p>
            <a:r>
              <a:rPr lang="pt-BR" sz="1400" dirty="0" err="1" smtClean="0"/>
              <a:t>Werliton</a:t>
            </a:r>
            <a:r>
              <a:rPr lang="pt-BR" sz="1400" dirty="0" smtClean="0"/>
              <a:t> Carlos Sousa da Silva 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781" y="161797"/>
            <a:ext cx="1524347" cy="151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Sistema de Agendamento para </a:t>
            </a:r>
            <a:r>
              <a:rPr lang="pt-BR" dirty="0" smtClean="0"/>
              <a:t>alunos que visa melhorar o atendimento dentro da instituição e aprimorar </a:t>
            </a:r>
            <a:r>
              <a:rPr lang="pt-BR" dirty="0" smtClean="0"/>
              <a:t>o gerenciamento das atividades evitando longas esperas garantindo assim a satisfação dos clientes.</a:t>
            </a:r>
          </a:p>
          <a:p>
            <a:pPr algn="just"/>
            <a:r>
              <a:rPr lang="pt-BR" dirty="0" smtClean="0"/>
              <a:t>Reduzir o tempo de espera</a:t>
            </a:r>
          </a:p>
          <a:p>
            <a:pPr algn="just"/>
            <a:r>
              <a:rPr lang="pt-BR" dirty="0" smtClean="0"/>
              <a:t>Reduzir as filas.</a:t>
            </a:r>
          </a:p>
          <a:p>
            <a:pPr algn="just"/>
            <a:r>
              <a:rPr lang="pt-BR" dirty="0" smtClean="0"/>
              <a:t>Aumentar o total de atendimentos</a:t>
            </a:r>
          </a:p>
          <a:p>
            <a:pPr algn="just"/>
            <a:r>
              <a:rPr lang="pt-BR" dirty="0" smtClean="0"/>
              <a:t>Aumentar a satisfação do cliente</a:t>
            </a:r>
          </a:p>
          <a:p>
            <a:pPr algn="just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56" y="79409"/>
            <a:ext cx="534646" cy="5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568161"/>
            <a:ext cx="8596668" cy="3905360"/>
          </a:xfrm>
        </p:spPr>
        <p:txBody>
          <a:bodyPr/>
          <a:lstStyle/>
          <a:p>
            <a:r>
              <a:rPr lang="pt-BR" dirty="0" smtClean="0"/>
              <a:t>Banco de dados MySQL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6" y="2395377"/>
            <a:ext cx="6796416" cy="29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Frameworks e Bibliotecas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/>
          <a:lstStyle/>
          <a:p>
            <a:r>
              <a:rPr lang="pt-BR" dirty="0" smtClean="0"/>
              <a:t>Visual Basic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	</a:t>
            </a:r>
            <a:r>
              <a:rPr lang="pt-BR" sz="1300" dirty="0" smtClean="0"/>
              <a:t>MySQL </a:t>
            </a:r>
            <a:r>
              <a:rPr lang="pt-BR" sz="1300" dirty="0" err="1" smtClean="0"/>
              <a:t>Connector</a:t>
            </a:r>
            <a:endParaRPr lang="pt-BR" dirty="0"/>
          </a:p>
          <a:p>
            <a:pPr>
              <a:spcBef>
                <a:spcPts val="1500"/>
              </a:spcBef>
            </a:pPr>
            <a:r>
              <a:rPr lang="pt-BR" dirty="0" smtClean="0"/>
              <a:t>Java Web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err="1" smtClean="0"/>
              <a:t>JavaServer</a:t>
            </a:r>
            <a:r>
              <a:rPr lang="pt-BR" sz="1300" dirty="0" smtClean="0"/>
              <a:t> Faces </a:t>
            </a:r>
            <a:r>
              <a:rPr lang="pt-BR" sz="1300" dirty="0" smtClean="0"/>
              <a:t>– JSF (</a:t>
            </a:r>
            <a:r>
              <a:rPr lang="pt-BR" sz="1300" dirty="0" err="1" smtClean="0"/>
              <a:t>Especicação</a:t>
            </a:r>
            <a:r>
              <a:rPr lang="pt-BR" sz="1300" dirty="0" smtClean="0"/>
              <a:t>)</a:t>
            </a:r>
            <a:endParaRPr lang="pt-BR" sz="13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 Biblioteca </a:t>
            </a:r>
            <a:r>
              <a:rPr lang="pt-BR" sz="1300" dirty="0" err="1" smtClean="0"/>
              <a:t>PrimeFaces</a:t>
            </a:r>
            <a:endParaRPr lang="pt-BR" sz="1300" dirty="0" smtClean="0"/>
          </a:p>
          <a:p>
            <a:pPr>
              <a:spcBef>
                <a:spcPts val="1500"/>
              </a:spcBef>
            </a:pPr>
            <a:r>
              <a:rPr lang="pt-BR" dirty="0" smtClean="0"/>
              <a:t>Java Android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Biblioteca Apache </a:t>
            </a:r>
            <a:r>
              <a:rPr lang="pt-BR" sz="1300" dirty="0" err="1" smtClean="0"/>
              <a:t>HttpClient</a:t>
            </a:r>
            <a:endParaRPr lang="pt-BR" sz="1300" dirty="0" smtClean="0"/>
          </a:p>
          <a:p>
            <a:pPr>
              <a:spcBef>
                <a:spcPts val="1500"/>
              </a:spcBef>
            </a:pPr>
            <a:r>
              <a:rPr lang="pt-BR" dirty="0" smtClean="0"/>
              <a:t>PHP</a:t>
            </a:r>
          </a:p>
          <a:p>
            <a:pPr>
              <a:spcBef>
                <a:spcPts val="1500"/>
              </a:spcBef>
              <a:buFont typeface="Wingdings" panose="05000000000000000000" pitchFamily="2" charset="2"/>
              <a:buChar char="ü"/>
            </a:pPr>
            <a:r>
              <a:rPr lang="pt-BR" sz="1300" dirty="0" err="1" smtClean="0"/>
              <a:t>Codeigniter</a:t>
            </a:r>
            <a:endParaRPr lang="pt-BR" sz="1300" dirty="0" smtClean="0"/>
          </a:p>
          <a:p>
            <a:pPr>
              <a:spcBef>
                <a:spcPts val="1500"/>
              </a:spcBef>
              <a:buFont typeface="Wingdings" panose="05000000000000000000" pitchFamily="2" charset="2"/>
              <a:buChar char="ü"/>
            </a:pPr>
            <a:r>
              <a:rPr lang="pt-BR" sz="1300" dirty="0" err="1" smtClean="0"/>
              <a:t>Bootstrap</a:t>
            </a:r>
            <a:endParaRPr lang="pt-BR" sz="1300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10" y="3847774"/>
            <a:ext cx="1519708" cy="15197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86" y="1466145"/>
            <a:ext cx="2229476" cy="11147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29" y="2695249"/>
            <a:ext cx="3962400" cy="1152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223" y="4324873"/>
            <a:ext cx="1861802" cy="104260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37" y="1270000"/>
            <a:ext cx="2533777" cy="14252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29" y="2494820"/>
            <a:ext cx="1917478" cy="115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26524"/>
            <a:ext cx="8596668" cy="47148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/>
              <a:t>Visual Basic</a:t>
            </a:r>
            <a:endParaRPr lang="pt-BR" sz="12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CRUD de usuário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300" dirty="0"/>
              <a:t> </a:t>
            </a:r>
            <a:r>
              <a:rPr lang="pt-BR" sz="1300" dirty="0" smtClean="0"/>
              <a:t>    - Inserir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300" dirty="0" smtClean="0"/>
              <a:t>     - Alterar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300" dirty="0" smtClean="0"/>
              <a:t>     - Remover</a:t>
            </a:r>
            <a:r>
              <a:rPr lang="pt-BR" sz="1200" dirty="0"/>
              <a:t> </a:t>
            </a:r>
            <a:endParaRPr lang="pt-BR" sz="12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pt-BR" sz="1200" dirty="0"/>
              <a:t> </a:t>
            </a:r>
            <a:r>
              <a:rPr lang="pt-BR" sz="1200" dirty="0" smtClean="0"/>
              <a:t>    </a:t>
            </a:r>
            <a:r>
              <a:rPr lang="pt-BR" sz="1300" dirty="0" smtClean="0"/>
              <a:t>- Listar usuários cadastrados.</a:t>
            </a:r>
            <a:endParaRPr lang="pt-BR" sz="1300" dirty="0"/>
          </a:p>
          <a:p>
            <a:pPr marL="0" indent="0">
              <a:spcBef>
                <a:spcPts val="500"/>
              </a:spcBef>
              <a:buNone/>
            </a:pPr>
            <a:endParaRPr lang="pt-BR" sz="1300" dirty="0" smtClean="0"/>
          </a:p>
          <a:p>
            <a:pPr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pt-BR" sz="1300" dirty="0" err="1" smtClean="0"/>
              <a:t>Login</a:t>
            </a:r>
            <a:r>
              <a:rPr lang="pt-BR" sz="1300" dirty="0" smtClean="0"/>
              <a:t> de usuário (Funcionário).</a:t>
            </a:r>
            <a:endParaRPr lang="pt-BR" sz="1300" dirty="0"/>
          </a:p>
          <a:p>
            <a:pPr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pt-BR" sz="1300" dirty="0" smtClean="0"/>
              <a:t>Cadastro de horários </a:t>
            </a:r>
          </a:p>
          <a:p>
            <a:pPr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pt-BR" sz="1300" dirty="0" smtClean="0"/>
              <a:t>Listar os horários cadastrados.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56" y="79409"/>
            <a:ext cx="534646" cy="5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26524"/>
            <a:ext cx="8596668" cy="47148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/>
              <a:t>Java Web</a:t>
            </a:r>
            <a:endParaRPr lang="pt-BR" sz="12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err="1" smtClean="0"/>
              <a:t>Login</a:t>
            </a:r>
            <a:r>
              <a:rPr lang="pt-BR" sz="1300" dirty="0" smtClean="0"/>
              <a:t> de usuário.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Listar e filtrar horários cadastrados.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Agendar o horário selecionado para o usuário em questão.</a:t>
            </a:r>
          </a:p>
          <a:p>
            <a:pPr marL="0" indent="0">
              <a:spcBef>
                <a:spcPts val="500"/>
              </a:spcBef>
              <a:buNone/>
            </a:pPr>
            <a:endParaRPr lang="pt-BR" sz="13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56" y="79409"/>
            <a:ext cx="534646" cy="5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26524"/>
            <a:ext cx="8596668" cy="47148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/>
              <a:t>Aplicativo Android</a:t>
            </a:r>
            <a:endParaRPr lang="pt-BR" sz="12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err="1" smtClean="0"/>
              <a:t>Login</a:t>
            </a:r>
            <a:r>
              <a:rPr lang="pt-BR" sz="1300" dirty="0" smtClean="0"/>
              <a:t> de usuário.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Listar dos agendamentos cadastrados pelo usuário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Agendar o horário selecionado para o usuário em questão.</a:t>
            </a:r>
          </a:p>
          <a:p>
            <a:pPr marL="0" indent="0">
              <a:spcBef>
                <a:spcPts val="500"/>
              </a:spcBef>
              <a:buNone/>
            </a:pPr>
            <a:endParaRPr lang="pt-BR" sz="13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56" y="79409"/>
            <a:ext cx="534646" cy="5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26524"/>
            <a:ext cx="8596668" cy="47148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/>
              <a:t>Frente EAD - PHP</a:t>
            </a:r>
            <a:endParaRPr lang="pt-BR" sz="12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Menu dinâmico </a:t>
            </a:r>
            <a:r>
              <a:rPr lang="pt-BR" sz="1300" dirty="0"/>
              <a:t>de acordo com o usuário </a:t>
            </a:r>
            <a:r>
              <a:rPr lang="pt-BR" sz="1300" dirty="0" err="1"/>
              <a:t>logado</a:t>
            </a:r>
            <a:r>
              <a:rPr lang="pt-BR" sz="1300" dirty="0"/>
              <a:t>. </a:t>
            </a:r>
            <a:endParaRPr lang="pt-BR" sz="13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Três modos </a:t>
            </a:r>
            <a:r>
              <a:rPr lang="pt-BR" sz="1300" dirty="0"/>
              <a:t>de visualização dos objetos de aprendizagem (texto, </a:t>
            </a:r>
            <a:r>
              <a:rPr lang="pt-BR" sz="1300" dirty="0" smtClean="0"/>
              <a:t>vídeo </a:t>
            </a:r>
            <a:r>
              <a:rPr lang="pt-BR" sz="1300" dirty="0"/>
              <a:t>e </a:t>
            </a:r>
            <a:r>
              <a:rPr lang="pt-BR" sz="1300" dirty="0" smtClean="0"/>
              <a:t>áudio).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Baixar </a:t>
            </a:r>
            <a:r>
              <a:rPr lang="pt-BR" sz="1300" dirty="0"/>
              <a:t>guia em </a:t>
            </a:r>
            <a:r>
              <a:rPr lang="pt-BR" sz="1300" dirty="0" err="1" smtClean="0"/>
              <a:t>pdf</a:t>
            </a:r>
            <a:r>
              <a:rPr lang="pt-BR" sz="13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Dois </a:t>
            </a:r>
            <a:r>
              <a:rPr lang="pt-BR" sz="1300" dirty="0"/>
              <a:t>tipos de </a:t>
            </a:r>
            <a:r>
              <a:rPr lang="pt-BR" sz="1300" dirty="0" smtClean="0"/>
              <a:t>avaliação.</a:t>
            </a:r>
          </a:p>
          <a:p>
            <a:pPr marL="0" indent="0" algn="just">
              <a:spcBef>
                <a:spcPts val="500"/>
              </a:spcBef>
              <a:buNone/>
            </a:pPr>
            <a:r>
              <a:rPr lang="pt-BR" sz="1300" dirty="0"/>
              <a:t> </a:t>
            </a:r>
            <a:r>
              <a:rPr lang="pt-BR" sz="1300" dirty="0" smtClean="0"/>
              <a:t>    - </a:t>
            </a:r>
            <a:r>
              <a:rPr lang="pt-BR" sz="1300" dirty="0"/>
              <a:t>Avaliação </a:t>
            </a:r>
            <a:r>
              <a:rPr lang="pt-BR" sz="1300" dirty="0" smtClean="0"/>
              <a:t>do guia</a:t>
            </a:r>
            <a:r>
              <a:rPr lang="pt-BR" sz="1300" dirty="0"/>
              <a:t>: Funcionalidade onde </a:t>
            </a:r>
            <a:r>
              <a:rPr lang="pt-BR" sz="1300" dirty="0" smtClean="0"/>
              <a:t>pode </a:t>
            </a:r>
            <a:r>
              <a:rPr lang="pt-BR" sz="1300" dirty="0"/>
              <a:t>avaliar se </a:t>
            </a:r>
            <a:r>
              <a:rPr lang="pt-BR" sz="1300" dirty="0" smtClean="0"/>
              <a:t>os objetos </a:t>
            </a:r>
            <a:r>
              <a:rPr lang="pt-BR" sz="1300" dirty="0"/>
              <a:t>de </a:t>
            </a:r>
            <a:r>
              <a:rPr lang="pt-BR" sz="1300" dirty="0" smtClean="0"/>
              <a:t>aprendizagem </a:t>
            </a:r>
            <a:r>
              <a:rPr lang="pt-BR" sz="1300" dirty="0"/>
              <a:t>foram úteis. </a:t>
            </a:r>
            <a:endParaRPr lang="pt-BR" sz="1300" dirty="0" smtClean="0"/>
          </a:p>
          <a:p>
            <a:pPr marL="0" indent="0" algn="just">
              <a:spcBef>
                <a:spcPts val="500"/>
              </a:spcBef>
              <a:buNone/>
            </a:pPr>
            <a:r>
              <a:rPr lang="pt-BR" sz="1300" dirty="0"/>
              <a:t> </a:t>
            </a:r>
            <a:r>
              <a:rPr lang="pt-BR" sz="1300" dirty="0" smtClean="0"/>
              <a:t>    - Avaliação </a:t>
            </a:r>
            <a:r>
              <a:rPr lang="pt-BR" sz="1300" dirty="0"/>
              <a:t>do Agendamento: Funcionalidade onde você pode visualizar: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300" dirty="0" smtClean="0"/>
              <a:t>	Número </a:t>
            </a:r>
            <a:r>
              <a:rPr lang="pt-BR" sz="1300" dirty="0"/>
              <a:t>de agendamentos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300" dirty="0" smtClean="0"/>
              <a:t>	Número </a:t>
            </a:r>
            <a:r>
              <a:rPr lang="pt-BR" sz="1300" dirty="0"/>
              <a:t>de agendamentos avaliados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300" dirty="0" smtClean="0"/>
              <a:t>	Número </a:t>
            </a:r>
            <a:r>
              <a:rPr lang="pt-BR" sz="1300" dirty="0"/>
              <a:t>de agendamentos não avaliados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300" dirty="0" smtClean="0"/>
              <a:t>	Média </a:t>
            </a:r>
            <a:r>
              <a:rPr lang="pt-BR" sz="1300" dirty="0"/>
              <a:t>das </a:t>
            </a:r>
            <a:r>
              <a:rPr lang="pt-BR" sz="1300" dirty="0" smtClean="0"/>
              <a:t>avaliações</a:t>
            </a:r>
          </a:p>
          <a:p>
            <a:pPr marL="0" indent="0">
              <a:spcBef>
                <a:spcPts val="0"/>
              </a:spcBef>
              <a:buNone/>
            </a:pPr>
            <a:endParaRPr lang="pt-BR" sz="13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1300" dirty="0"/>
              <a:t>Acessibilidade: Funcionalidade que dá acesso à pessoas com algum tipo de necessidade </a:t>
            </a:r>
            <a:r>
              <a:rPr lang="pt-BR" sz="1300" dirty="0" smtClean="0"/>
              <a:t>especial.</a:t>
            </a:r>
            <a:endParaRPr lang="pt-BR" sz="1300" dirty="0"/>
          </a:p>
          <a:p>
            <a:pPr marL="0" indent="0">
              <a:spcBef>
                <a:spcPts val="500"/>
              </a:spcBef>
              <a:buNone/>
            </a:pPr>
            <a:r>
              <a:rPr lang="pt-BR" sz="1300" dirty="0"/>
              <a:t> </a:t>
            </a:r>
            <a:r>
              <a:rPr lang="pt-BR" sz="1300" dirty="0" smtClean="0"/>
              <a:t>    - </a:t>
            </a:r>
            <a:r>
              <a:rPr lang="pt-BR" sz="1300" dirty="0"/>
              <a:t>Pode-se aumentar ou diminuir o tamanho da letra do texto da página clicando nos seguintes botões: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300" dirty="0"/>
              <a:t>     - Aumentar tamanho  Aumentar fonte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300" dirty="0"/>
              <a:t>     - Diminuir tamanho</a:t>
            </a:r>
            <a:endParaRPr lang="pt-BR" sz="1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12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56" y="79409"/>
            <a:ext cx="534646" cy="5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760" y="269597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/>
              <a:t>Obrigado!!!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86984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237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Facetado</vt:lpstr>
      <vt:lpstr>Sistema de Agendamento Time B</vt:lpstr>
      <vt:lpstr>Introdução</vt:lpstr>
      <vt:lpstr>Banco de Dados</vt:lpstr>
      <vt:lpstr>Frameworks e Bibliotecas</vt:lpstr>
      <vt:lpstr>Funcionalidades</vt:lpstr>
      <vt:lpstr>Funcionalidades</vt:lpstr>
      <vt:lpstr>Funcionalidades</vt:lpstr>
      <vt:lpstr>Funcionalidades</vt:lpstr>
      <vt:lpstr>Obrigado!!!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Agendamento</dc:title>
  <dc:creator>Rayane Farias</dc:creator>
  <cp:lastModifiedBy>Rayane Farias</cp:lastModifiedBy>
  <cp:revision>20</cp:revision>
  <dcterms:created xsi:type="dcterms:W3CDTF">2016-05-29T16:21:29Z</dcterms:created>
  <dcterms:modified xsi:type="dcterms:W3CDTF">2016-05-29T23:53:40Z</dcterms:modified>
</cp:coreProperties>
</file>