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2" r:id="rId4"/>
    <p:sldId id="263" r:id="rId5"/>
    <p:sldId id="265" r:id="rId6"/>
    <p:sldId id="266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20/05/2019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20/05/2019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20/05/2019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8CD-C8CD-43AB-A25A-F9BEAD8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Access Point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0BBB17F-45CE-4A5D-87BB-8761BA6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49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A147104F-B0AE-42B3-8001-A66F1075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01" y="1244338"/>
            <a:ext cx="5209484" cy="3490225"/>
          </a:xfrm>
          <a:prstGeom prst="rect">
            <a:avLst/>
          </a:prstGeom>
        </p:spPr>
      </p:pic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3687FC-0903-4BD2-B490-6B1D9C0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3B8CC6-27A7-4D72-8CDF-B78BC5D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Wifi Acces Point (WAP)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DD8D7DD-4CA8-4081-B93A-60D9C397BAAE}"/>
              </a:ext>
            </a:extLst>
          </p:cNvPr>
          <p:cNvSpPr txBox="1"/>
          <p:nvPr/>
        </p:nvSpPr>
        <p:spPr>
          <a:xfrm>
            <a:off x="692458" y="1597981"/>
            <a:ext cx="6464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Model 3 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Twee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Hostapd</a:t>
            </a:r>
            <a:endParaRPr lang="en-US" dirty="0"/>
          </a:p>
          <a:p>
            <a:pPr lvl="2"/>
            <a:r>
              <a:rPr lang="en-US" dirty="0" err="1"/>
              <a:t>Opzetten</a:t>
            </a:r>
            <a:r>
              <a:rPr lang="en-US" dirty="0"/>
              <a:t> van het access point</a:t>
            </a:r>
          </a:p>
          <a:p>
            <a:pPr lvl="2"/>
            <a:r>
              <a:rPr lang="en-US" dirty="0"/>
              <a:t>SSID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vastleggen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Dnsmasq</a:t>
            </a:r>
            <a:endParaRPr lang="en-US" dirty="0"/>
          </a:p>
          <a:p>
            <a:pPr lvl="2"/>
            <a:r>
              <a:rPr lang="en-US" dirty="0"/>
              <a:t>DHCP server (Dynamic Host Configuration Protocol)</a:t>
            </a:r>
          </a:p>
          <a:p>
            <a:pPr lvl="2"/>
            <a:r>
              <a:rPr lang="en-US" dirty="0"/>
              <a:t>Kent </a:t>
            </a:r>
            <a:r>
              <a:rPr lang="en-US" dirty="0" err="1"/>
              <a:t>dynamisch</a:t>
            </a:r>
            <a:r>
              <a:rPr lang="en-US" dirty="0"/>
              <a:t> IP </a:t>
            </a:r>
            <a:r>
              <a:rPr lang="en-US" dirty="0" err="1"/>
              <a:t>adressen</a:t>
            </a:r>
            <a:r>
              <a:rPr lang="en-US" dirty="0"/>
              <a:t> toe</a:t>
            </a:r>
          </a:p>
          <a:p>
            <a:pPr lvl="2"/>
            <a:r>
              <a:rPr lang="en-US" dirty="0"/>
              <a:t>Range 192.168.0.11-192.168.0.30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1CFD1F6-84DD-442E-9D69-2188892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73" y="4375115"/>
            <a:ext cx="2791447" cy="206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0A3C-6353-4518-8780-7562CBEE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99D340-6214-4DEE-87C6-C3D1164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5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814D35E-6492-47B0-A680-3BF74FA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664B4B-FDC1-4E7D-AD1C-0E43CC93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</a:t>
            </a: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D179944-9E03-4AFA-AC0E-F90FE1FD6E06}"/>
              </a:ext>
            </a:extLst>
          </p:cNvPr>
          <p:cNvSpPr txBox="1"/>
          <p:nvPr/>
        </p:nvSpPr>
        <p:spPr>
          <a:xfrm>
            <a:off x="683581" y="1597981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2.4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Ondersteunt</a:t>
            </a:r>
            <a:r>
              <a:rPr lang="en-US" dirty="0"/>
              <a:t> PHP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Communicatie</a:t>
            </a:r>
            <a:r>
              <a:rPr lang="en-US" dirty="0"/>
              <a:t> met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1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CE9BB-0668-47F4-8961-13464804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ACA743-2D28-4041-8B71-38EA3F69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7051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84</Words>
  <Application>Microsoft Office PowerPoint</Application>
  <PresentationFormat>Breedbeeld</PresentationFormat>
  <Paragraphs>29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KU Leuven</vt:lpstr>
      <vt:lpstr>KU Leuven Sedes</vt:lpstr>
      <vt:lpstr>E-ink room reservation display</vt:lpstr>
      <vt:lpstr>E-ink display</vt:lpstr>
      <vt:lpstr>Databank</vt:lpstr>
      <vt:lpstr>Wifi Access Point</vt:lpstr>
      <vt:lpstr>Wifi Acces Point (WAP)</vt:lpstr>
      <vt:lpstr>Webserver</vt:lpstr>
      <vt:lpstr>Webserver</vt:lpstr>
      <vt:lpstr>SQL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2019-05-20T20:29:48Z</dcterms:modified>
</cp:coreProperties>
</file>