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6"/>
  </p:notesMasterIdLst>
  <p:handoutMasterIdLst>
    <p:handoutMasterId r:id="rId27"/>
  </p:handoutMasterIdLst>
  <p:sldIdLst>
    <p:sldId id="261" r:id="rId3"/>
    <p:sldId id="277" r:id="rId4"/>
    <p:sldId id="278" r:id="rId5"/>
    <p:sldId id="262" r:id="rId6"/>
    <p:sldId id="281" r:id="rId7"/>
    <p:sldId id="282" r:id="rId8"/>
    <p:sldId id="263" r:id="rId9"/>
    <p:sldId id="279" r:id="rId10"/>
    <p:sldId id="280" r:id="rId11"/>
    <p:sldId id="266" r:id="rId12"/>
    <p:sldId id="283" r:id="rId13"/>
    <p:sldId id="284" r:id="rId14"/>
    <p:sldId id="267" r:id="rId15"/>
    <p:sldId id="270" r:id="rId16"/>
    <p:sldId id="271" r:id="rId17"/>
    <p:sldId id="272" r:id="rId18"/>
    <p:sldId id="273" r:id="rId19"/>
    <p:sldId id="285" r:id="rId20"/>
    <p:sldId id="286" r:id="rId21"/>
    <p:sldId id="269" r:id="rId22"/>
    <p:sldId id="276" r:id="rId23"/>
    <p:sldId id="274" r:id="rId24"/>
    <p:sldId id="275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>
        <p:scale>
          <a:sx n="75" d="100"/>
          <a:sy n="75" d="100"/>
        </p:scale>
        <p:origin x="75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4479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31372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20/05/2019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20/05/2019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20/05/2019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3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74802" y="2039544"/>
            <a:ext cx="6096524" cy="2603138"/>
          </a:xfrm>
        </p:spPr>
        <p:txBody>
          <a:bodyPr/>
          <a:lstStyle/>
          <a:p>
            <a:r>
              <a:rPr lang="nl-BE" dirty="0"/>
              <a:t>E-ink room </a:t>
            </a:r>
            <a:r>
              <a:rPr lang="nl-BE" dirty="0" err="1"/>
              <a:t>reservation</a:t>
            </a:r>
            <a:r>
              <a:rPr lang="nl-BE" dirty="0"/>
              <a:t> display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Baptiste </a:t>
            </a:r>
            <a:r>
              <a:rPr lang="nl-BE" dirty="0" err="1"/>
              <a:t>Pattyn</a:t>
            </a:r>
            <a:r>
              <a:rPr lang="nl-BE" dirty="0"/>
              <a:t>, Michel </a:t>
            </a:r>
            <a:r>
              <a:rPr lang="nl-BE" dirty="0" err="1"/>
              <a:t>Dequick</a:t>
            </a:r>
            <a:r>
              <a:rPr lang="nl-BE" dirty="0"/>
              <a:t>, </a:t>
            </a:r>
          </a:p>
          <a:p>
            <a:r>
              <a:rPr lang="nl-BE" dirty="0"/>
              <a:t>Stijn </a:t>
            </a:r>
            <a:r>
              <a:rPr lang="nl-BE" dirty="0" err="1"/>
              <a:t>Declerck</a:t>
            </a:r>
            <a:r>
              <a:rPr lang="nl-BE" dirty="0"/>
              <a:t>, Ine Vanderhaeghe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A147104F-B0AE-42B3-8001-A66F1075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001" y="1244338"/>
            <a:ext cx="5209484" cy="3490225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B3687FC-0903-4BD2-B490-6B1D9C0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3B8CC6-27A7-4D72-8CDF-B78BC5DF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/>
              <a:t>Wifi Acces Point (WAP)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DD8D7DD-4CA8-4081-B93A-60D9C397BAAE}"/>
              </a:ext>
            </a:extLst>
          </p:cNvPr>
          <p:cNvSpPr txBox="1"/>
          <p:nvPr/>
        </p:nvSpPr>
        <p:spPr>
          <a:xfrm>
            <a:off x="692458" y="1597981"/>
            <a:ext cx="6464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Raspberry Pi Model 3 b+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Twee services: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Hostapd</a:t>
            </a:r>
            <a:endParaRPr lang="en-US" dirty="0"/>
          </a:p>
          <a:p>
            <a:pPr lvl="2"/>
            <a:r>
              <a:rPr lang="en-US" dirty="0" err="1"/>
              <a:t>Opzetten</a:t>
            </a:r>
            <a:r>
              <a:rPr lang="en-US" dirty="0"/>
              <a:t> van het access point</a:t>
            </a:r>
          </a:p>
          <a:p>
            <a:pPr lvl="2"/>
            <a:r>
              <a:rPr lang="en-US" dirty="0"/>
              <a:t>SSID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wachtwoord</a:t>
            </a:r>
            <a:r>
              <a:rPr lang="en-US" dirty="0"/>
              <a:t> </a:t>
            </a:r>
            <a:r>
              <a:rPr lang="en-US" dirty="0" err="1"/>
              <a:t>vastleggen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Dnsmasq</a:t>
            </a:r>
            <a:endParaRPr lang="en-US" dirty="0"/>
          </a:p>
          <a:p>
            <a:pPr lvl="2"/>
            <a:r>
              <a:rPr lang="en-US" dirty="0"/>
              <a:t>DHCP server (Dynamic Host Configuration Protocol)</a:t>
            </a:r>
          </a:p>
          <a:p>
            <a:pPr lvl="2"/>
            <a:r>
              <a:rPr lang="en-US" dirty="0"/>
              <a:t>Kent </a:t>
            </a:r>
            <a:r>
              <a:rPr lang="en-US" dirty="0" err="1"/>
              <a:t>dynamisch</a:t>
            </a:r>
            <a:r>
              <a:rPr lang="en-US" dirty="0"/>
              <a:t> IP </a:t>
            </a:r>
            <a:r>
              <a:rPr lang="en-US" dirty="0" err="1"/>
              <a:t>adressen</a:t>
            </a:r>
            <a:r>
              <a:rPr lang="en-US" dirty="0"/>
              <a:t> toe</a:t>
            </a:r>
          </a:p>
          <a:p>
            <a:pPr lvl="2"/>
            <a:r>
              <a:rPr lang="en-US" dirty="0"/>
              <a:t>Range 192.168.0.11-192.168.0.30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1CFD1F6-84DD-442E-9D69-21888920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73" y="4380812"/>
            <a:ext cx="2473669" cy="18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11</a:t>
            </a:fld>
            <a:endParaRPr lang="nl-NL"/>
          </a:p>
        </p:txBody>
      </p:sp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Webserver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Baptiste Pattyn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19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12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</a:t>
            </a:r>
            <a:r>
              <a:rPr lang="en-US" b="1" dirty="0" err="1">
                <a:solidFill>
                  <a:schemeClr val="tx2"/>
                </a:solidFill>
              </a:rPr>
              <a:t>Pisplay</a:t>
            </a:r>
            <a:r>
              <a:rPr lang="en-US" b="1" dirty="0">
                <a:solidFill>
                  <a:schemeClr val="tx2"/>
                </a:solidFill>
              </a:rPr>
              <a:t>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2747757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AD1843C-4730-43FA-BA64-E240350D6BEE}"/>
              </a:ext>
            </a:extLst>
          </p:cNvPr>
          <p:cNvSpPr/>
          <p:nvPr/>
        </p:nvSpPr>
        <p:spPr>
          <a:xfrm>
            <a:off x="1701800" y="927100"/>
            <a:ext cx="1397000" cy="1371600"/>
          </a:xfrm>
          <a:custGeom>
            <a:avLst/>
            <a:gdLst>
              <a:gd name="connsiteX0" fmla="*/ 0 w 1397000"/>
              <a:gd name="connsiteY0" fmla="*/ 914400 h 1371600"/>
              <a:gd name="connsiteX1" fmla="*/ 723900 w 1397000"/>
              <a:gd name="connsiteY1" fmla="*/ 1371600 h 1371600"/>
              <a:gd name="connsiteX2" fmla="*/ 1397000 w 1397000"/>
              <a:gd name="connsiteY2" fmla="*/ 965200 h 1371600"/>
              <a:gd name="connsiteX3" fmla="*/ 1397000 w 1397000"/>
              <a:gd name="connsiteY3" fmla="*/ 393700 h 1371600"/>
              <a:gd name="connsiteX4" fmla="*/ 1270000 w 1397000"/>
              <a:gd name="connsiteY4" fmla="*/ 165100 h 1371600"/>
              <a:gd name="connsiteX5" fmla="*/ 901700 w 1397000"/>
              <a:gd name="connsiteY5" fmla="*/ 12700 h 1371600"/>
              <a:gd name="connsiteX6" fmla="*/ 571500 w 1397000"/>
              <a:gd name="connsiteY6" fmla="*/ 0 h 1371600"/>
              <a:gd name="connsiteX7" fmla="*/ 228600 w 1397000"/>
              <a:gd name="connsiteY7" fmla="*/ 139700 h 1371600"/>
              <a:gd name="connsiteX8" fmla="*/ 101600 w 1397000"/>
              <a:gd name="connsiteY8" fmla="*/ 393700 h 1371600"/>
              <a:gd name="connsiteX9" fmla="*/ 0 w 1397000"/>
              <a:gd name="connsiteY9" fmla="*/ 9144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000" h="1371600">
                <a:moveTo>
                  <a:pt x="0" y="914400"/>
                </a:moveTo>
                <a:lnTo>
                  <a:pt x="723900" y="1371600"/>
                </a:lnTo>
                <a:lnTo>
                  <a:pt x="1397000" y="965200"/>
                </a:lnTo>
                <a:lnTo>
                  <a:pt x="1397000" y="393700"/>
                </a:lnTo>
                <a:lnTo>
                  <a:pt x="1270000" y="165100"/>
                </a:lnTo>
                <a:lnTo>
                  <a:pt x="901700" y="12700"/>
                </a:lnTo>
                <a:lnTo>
                  <a:pt x="571500" y="0"/>
                </a:lnTo>
                <a:lnTo>
                  <a:pt x="228600" y="139700"/>
                </a:lnTo>
                <a:lnTo>
                  <a:pt x="101600" y="393700"/>
                </a:lnTo>
                <a:lnTo>
                  <a:pt x="0" y="9144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93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814D35E-6492-47B0-A680-3BF74FA4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664B4B-FDC1-4E7D-AD1C-0E43CC93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D179944-9E03-4AFA-AC0E-F90FE1FD6E06}"/>
              </a:ext>
            </a:extLst>
          </p:cNvPr>
          <p:cNvSpPr txBox="1"/>
          <p:nvPr/>
        </p:nvSpPr>
        <p:spPr>
          <a:xfrm>
            <a:off x="683581" y="1597981"/>
            <a:ext cx="66159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2.4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Ondersteunt</a:t>
            </a:r>
            <a:r>
              <a:rPr lang="en-US" dirty="0"/>
              <a:t> PHP </a:t>
            </a:r>
            <a:r>
              <a:rPr lang="en-US" dirty="0" err="1"/>
              <a:t>en</a:t>
            </a:r>
            <a:r>
              <a:rPr lang="en-US" dirty="0"/>
              <a:t>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Communicatie</a:t>
            </a:r>
            <a:r>
              <a:rPr lang="en-US" dirty="0"/>
              <a:t> met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request om data op te </a:t>
            </a:r>
            <a:r>
              <a:rPr lang="en-US" dirty="0" err="1"/>
              <a:t>halen</a:t>
            </a:r>
            <a:endParaRPr lang="en-US" dirty="0"/>
          </a:p>
          <a:p>
            <a:pPr lvl="1"/>
            <a:r>
              <a:rPr lang="en-US" i="1" dirty="0"/>
              <a:t>&lt;IP-address&gt;/E-ink-room/</a:t>
            </a:r>
            <a:r>
              <a:rPr lang="en-US" i="1" dirty="0" err="1"/>
              <a:t>roominfo.php?roomName</a:t>
            </a:r>
            <a:r>
              <a:rPr lang="en-US" i="1" dirty="0"/>
              <a:t>=03.01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Verwerken</a:t>
            </a:r>
            <a:r>
              <a:rPr lang="en-US" dirty="0"/>
              <a:t> van de request: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Verbinden</a:t>
            </a:r>
            <a:r>
              <a:rPr lang="en-US" dirty="0"/>
              <a:t> met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Ophalen</a:t>
            </a:r>
            <a:r>
              <a:rPr lang="en-US" dirty="0"/>
              <a:t> van </a:t>
            </a:r>
            <a:r>
              <a:rPr lang="en-US" dirty="0" err="1"/>
              <a:t>gegevens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roomID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events voor </a:t>
            </a:r>
            <a:r>
              <a:rPr lang="en-US" dirty="0" err="1"/>
              <a:t>opgegeven</a:t>
            </a:r>
            <a:r>
              <a:rPr lang="en-US" dirty="0"/>
              <a:t> </a:t>
            </a:r>
            <a:r>
              <a:rPr lang="en-US" dirty="0" err="1"/>
              <a:t>roomID</a:t>
            </a:r>
            <a:endParaRPr lang="en-US" dirty="0"/>
          </a:p>
          <a:p>
            <a:pPr lvl="2"/>
            <a:r>
              <a:rPr lang="en-US" dirty="0"/>
              <a:t>	Data </a:t>
            </a:r>
            <a:r>
              <a:rPr lang="en-US" dirty="0" err="1"/>
              <a:t>wordt</a:t>
            </a:r>
            <a:r>
              <a:rPr lang="en-US" dirty="0"/>
              <a:t> in arrays </a:t>
            </a:r>
            <a:r>
              <a:rPr lang="en-US" dirty="0" err="1"/>
              <a:t>gepusht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course info (teacher, description </a:t>
            </a:r>
            <a:r>
              <a:rPr lang="en-US" dirty="0" err="1"/>
              <a:t>en</a:t>
            </a:r>
            <a:r>
              <a:rPr lang="en-US" dirty="0"/>
              <a:t> course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Room object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attributen</a:t>
            </a:r>
            <a:r>
              <a:rPr lang="en-US" dirty="0"/>
              <a:t> </a:t>
            </a:r>
            <a:r>
              <a:rPr lang="en-US" dirty="0" err="1"/>
              <a:t>vullen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Omzetten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15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3EB7D20-5069-47C7-B20C-5A6D6EF9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1715BC-B379-4D5B-8F1A-EA697FDA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EFA759A9-C045-42F6-8AB1-62E33620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74" y="1668158"/>
            <a:ext cx="6705613" cy="309408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5F90E20C-CC29-45AF-940C-521BE7D593D3}"/>
              </a:ext>
            </a:extLst>
          </p:cNvPr>
          <p:cNvSpPr txBox="1"/>
          <p:nvPr/>
        </p:nvSpPr>
        <p:spPr>
          <a:xfrm>
            <a:off x="4487081" y="470203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dbConnect.php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61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6272F8A-F06A-4560-856A-2081B177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C5558AE-BF3E-49D2-8FDA-E31C8AC7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CAA156A-2E1C-4DA1-A7C0-3F2160CDFB4D}"/>
              </a:ext>
            </a:extLst>
          </p:cNvPr>
          <p:cNvSpPr txBox="1"/>
          <p:nvPr/>
        </p:nvSpPr>
        <p:spPr>
          <a:xfrm>
            <a:off x="576000" y="1445295"/>
            <a:ext cx="5083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</a:t>
            </a:r>
            <a:r>
              <a:rPr lang="en-US" dirty="0" err="1"/>
              <a:t>uit</a:t>
            </a:r>
            <a:r>
              <a:rPr lang="en-US" dirty="0"/>
              <a:t> de database </a:t>
            </a:r>
            <a:r>
              <a:rPr lang="en-US" dirty="0" err="1"/>
              <a:t>halen</a:t>
            </a:r>
            <a:r>
              <a:rPr lang="en-US" dirty="0"/>
              <a:t> via SQL commando’s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Sanitize input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 statement</a:t>
            </a:r>
            <a:endParaRPr lang="en-GB" dirty="0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A6828F65-E293-4D9F-9D68-CB6EBB01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40" y="2320745"/>
            <a:ext cx="9185363" cy="28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2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DE763FC-A980-4E53-BCDD-6DEB566F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D78BCD-7150-401F-ABE3-C08DE86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D6DEBD0-7164-4DDC-9B96-FC039D0E44A6}"/>
              </a:ext>
            </a:extLst>
          </p:cNvPr>
          <p:cNvSpPr txBox="1"/>
          <p:nvPr/>
        </p:nvSpPr>
        <p:spPr>
          <a:xfrm>
            <a:off x="3480263" y="4302187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Aangepaste</a:t>
            </a:r>
            <a:r>
              <a:rPr lang="en-US" dirty="0"/>
              <a:t> fetch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resultaten</a:t>
            </a:r>
            <a:endParaRPr lang="en-GB" dirty="0"/>
          </a:p>
        </p:txBody>
      </p:sp>
      <p:pic>
        <p:nvPicPr>
          <p:cNvPr id="6" name="Afbeelding 5" descr="Afbeelding met binnen&#10;&#10;Automatisch gegenereerde beschrijving">
            <a:extLst>
              <a:ext uri="{FF2B5EF4-FFF2-40B4-BE49-F238E27FC236}">
                <a16:creationId xmlns:a16="http://schemas.microsoft.com/office/drawing/2014/main" id="{58174A8A-5580-423C-B32F-357CC0D5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64" y="2552040"/>
            <a:ext cx="7296568" cy="17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D7C6974-B083-4DAD-AB51-96C840C24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07" y="783036"/>
            <a:ext cx="5663784" cy="4968632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6ED0EE2-D22B-4E19-852C-72514937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60B8B80-9DC2-4395-8E4E-79D2D992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1974AB4-7226-4C24-B5DC-254577B65B70}"/>
              </a:ext>
            </a:extLst>
          </p:cNvPr>
          <p:cNvSpPr txBox="1"/>
          <p:nvPr/>
        </p:nvSpPr>
        <p:spPr>
          <a:xfrm>
            <a:off x="348982" y="1359036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Aanmaken</a:t>
            </a:r>
            <a:r>
              <a:rPr lang="en-US" dirty="0"/>
              <a:t> room object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attributen</a:t>
            </a:r>
            <a:r>
              <a:rPr lang="en-US" dirty="0"/>
              <a:t> </a:t>
            </a:r>
            <a:r>
              <a:rPr lang="en-US" dirty="0" err="1"/>
              <a:t>toekennen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3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18</a:t>
            </a:fld>
            <a:endParaRPr lang="nl-NL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SQL 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Baptiste Pattyn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689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19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</a:t>
            </a:r>
            <a:r>
              <a:rPr lang="en-US" b="1" dirty="0" err="1">
                <a:solidFill>
                  <a:schemeClr val="tx2"/>
                </a:solidFill>
              </a:rPr>
              <a:t>Pisplay</a:t>
            </a:r>
            <a:r>
              <a:rPr lang="en-US" b="1" dirty="0">
                <a:solidFill>
                  <a:schemeClr val="tx2"/>
                </a:solidFill>
              </a:rPr>
              <a:t>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1668257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C4124D6-85DF-455B-8F07-07BAF14B2860}"/>
              </a:ext>
            </a:extLst>
          </p:cNvPr>
          <p:cNvSpPr/>
          <p:nvPr/>
        </p:nvSpPr>
        <p:spPr>
          <a:xfrm>
            <a:off x="393700" y="1701800"/>
            <a:ext cx="1333500" cy="1346200"/>
          </a:xfrm>
          <a:custGeom>
            <a:avLst/>
            <a:gdLst>
              <a:gd name="connsiteX0" fmla="*/ 0 w 1333500"/>
              <a:gd name="connsiteY0" fmla="*/ 965200 h 1346200"/>
              <a:gd name="connsiteX1" fmla="*/ 723900 w 1333500"/>
              <a:gd name="connsiteY1" fmla="*/ 1346200 h 1346200"/>
              <a:gd name="connsiteX2" fmla="*/ 1333500 w 1333500"/>
              <a:gd name="connsiteY2" fmla="*/ 1003300 h 1346200"/>
              <a:gd name="connsiteX3" fmla="*/ 1333500 w 1333500"/>
              <a:gd name="connsiteY3" fmla="*/ 254000 h 1346200"/>
              <a:gd name="connsiteX4" fmla="*/ 927100 w 1333500"/>
              <a:gd name="connsiteY4" fmla="*/ 0 h 1346200"/>
              <a:gd name="connsiteX5" fmla="*/ 520700 w 1333500"/>
              <a:gd name="connsiteY5" fmla="*/ 12700 h 1346200"/>
              <a:gd name="connsiteX6" fmla="*/ 50800 w 1333500"/>
              <a:gd name="connsiteY6" fmla="*/ 304800 h 1346200"/>
              <a:gd name="connsiteX7" fmla="*/ 0 w 1333500"/>
              <a:gd name="connsiteY7" fmla="*/ 965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1346200">
                <a:moveTo>
                  <a:pt x="0" y="965200"/>
                </a:moveTo>
                <a:lnTo>
                  <a:pt x="723900" y="1346200"/>
                </a:lnTo>
                <a:lnTo>
                  <a:pt x="1333500" y="1003300"/>
                </a:lnTo>
                <a:lnTo>
                  <a:pt x="1333500" y="254000"/>
                </a:lnTo>
                <a:lnTo>
                  <a:pt x="927100" y="0"/>
                </a:lnTo>
                <a:lnTo>
                  <a:pt x="520700" y="12700"/>
                </a:lnTo>
                <a:lnTo>
                  <a:pt x="50800" y="304800"/>
                </a:lnTo>
                <a:lnTo>
                  <a:pt x="0" y="9652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6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pic>
        <p:nvPicPr>
          <p:cNvPr id="6" name="Graphic 5" descr="Table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81662" y="2101550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E-Paper Display: specs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Vanderhaeghe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8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29 0.00024 L 0.70508 -0.0166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62" y="-8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BFC6949-1486-4C78-B668-003F63EF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B42BE2-F709-48A6-AF5C-99F63C52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5C60069-85F7-4191-85E4-AF43F88BCCE5}"/>
              </a:ext>
            </a:extLst>
          </p:cNvPr>
          <p:cNvSpPr txBox="1"/>
          <p:nvPr/>
        </p:nvSpPr>
        <p:spPr>
          <a:xfrm>
            <a:off x="736847" y="1633491"/>
            <a:ext cx="3858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PHPMyAdmin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tool </a:t>
            </a:r>
            <a:r>
              <a:rPr lang="en-US" dirty="0" err="1"/>
              <a:t>geschreven</a:t>
            </a:r>
            <a:r>
              <a:rPr lang="en-US" dirty="0"/>
              <a:t> in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Beheer</a:t>
            </a:r>
            <a:r>
              <a:rPr lang="en-US" dirty="0"/>
              <a:t> van MySQL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</a:p>
        </p:txBody>
      </p:sp>
      <p:pic>
        <p:nvPicPr>
          <p:cNvPr id="7" name="Afbeelding 6" descr="Afbeelding met schermafbeelding, binnen&#10;&#10;Automatisch gegenereerde beschrijving">
            <a:extLst>
              <a:ext uri="{FF2B5EF4-FFF2-40B4-BE49-F238E27FC236}">
                <a16:creationId xmlns:a16="http://schemas.microsoft.com/office/drawing/2014/main" id="{C9215212-68D4-4A55-98AE-619DEDBE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818" y="207036"/>
            <a:ext cx="7250798" cy="33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3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CE9BB-0668-47F4-8961-13464804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Communicatie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FACA743-2D28-4041-8B71-38EA3F69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5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C5AECC6-BDE3-4A7F-9763-42A36D6BB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65" y="2281382"/>
            <a:ext cx="11757670" cy="3053484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A5AB433-9AC5-4DE1-A8AC-98692A6D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078C40-E943-490A-B1E8-96BB210C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Communicatie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3172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BDEBBF4-119E-4B12-94EF-7F65841D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 - </a:t>
            </a:r>
            <a:r>
              <a:rPr lang="nl-BE" dirty="0" err="1"/>
              <a:t>init</a:t>
            </a:r>
            <a:r>
              <a:rPr lang="nl-BE" dirty="0"/>
              <a:t> ()	</a:t>
            </a:r>
            <a:r>
              <a:rPr lang="nl-BE" dirty="0">
                <a:sym typeface="Wingdings" panose="05000000000000000000" pitchFamily="2" charset="2"/>
              </a:rPr>
              <a:t> verbinding maken met </a:t>
            </a:r>
            <a:r>
              <a:rPr lang="nl-BE" dirty="0" err="1">
                <a:sym typeface="Wingdings" panose="05000000000000000000" pitchFamily="2" charset="2"/>
              </a:rPr>
              <a:t>raspberry</a:t>
            </a:r>
            <a:r>
              <a:rPr lang="nl-BE" dirty="0">
                <a:sym typeface="Wingdings" panose="05000000000000000000" pitchFamily="2" charset="2"/>
              </a:rPr>
              <a:t> pi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 - get () 	</a:t>
            </a:r>
            <a:r>
              <a:rPr lang="nl-BE" dirty="0">
                <a:sym typeface="Wingdings" panose="05000000000000000000" pitchFamily="2" charset="2"/>
              </a:rPr>
              <a:t> GET </a:t>
            </a:r>
            <a:r>
              <a:rPr lang="nl-BE" dirty="0" err="1">
                <a:sym typeface="Wingdings" panose="05000000000000000000" pitchFamily="2" charset="2"/>
              </a:rPr>
              <a:t>request</a:t>
            </a:r>
            <a:r>
              <a:rPr lang="nl-BE" dirty="0">
                <a:sym typeface="Wingdings" panose="05000000000000000000" pitchFamily="2" charset="2"/>
              </a:rPr>
              <a:t> versturen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	 json_string ontvangen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A9A4CFB-EC1A-48C9-8208-68595D32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997253-E447-4A71-9C27-27B7BDD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Communicatie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005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</a:t>
            </a:r>
            <a:r>
              <a:rPr lang="en-US" b="1" dirty="0" err="1">
                <a:solidFill>
                  <a:schemeClr val="tx2"/>
                </a:solidFill>
              </a:rPr>
              <a:t>Pisplay</a:t>
            </a:r>
            <a:r>
              <a:rPr lang="en-US" b="1" dirty="0">
                <a:solidFill>
                  <a:schemeClr val="tx2"/>
                </a:solidFill>
              </a:rPr>
              <a:t>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1096764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BBFFF8-7DC0-4011-9DB8-556F60A131D1}"/>
              </a:ext>
            </a:extLst>
          </p:cNvPr>
          <p:cNvSpPr/>
          <p:nvPr/>
        </p:nvSpPr>
        <p:spPr>
          <a:xfrm>
            <a:off x="5105400" y="4102100"/>
            <a:ext cx="698500" cy="1206500"/>
          </a:xfrm>
          <a:custGeom>
            <a:avLst/>
            <a:gdLst>
              <a:gd name="connsiteX0" fmla="*/ 0 w 698500"/>
              <a:gd name="connsiteY0" fmla="*/ 812800 h 1206500"/>
              <a:gd name="connsiteX1" fmla="*/ 698500 w 698500"/>
              <a:gd name="connsiteY1" fmla="*/ 1206500 h 1206500"/>
              <a:gd name="connsiteX2" fmla="*/ 698500 w 698500"/>
              <a:gd name="connsiteY2" fmla="*/ 368300 h 1206500"/>
              <a:gd name="connsiteX3" fmla="*/ 101600 w 698500"/>
              <a:gd name="connsiteY3" fmla="*/ 25400 h 1206500"/>
              <a:gd name="connsiteX4" fmla="*/ 50800 w 698500"/>
              <a:gd name="connsiteY4" fmla="*/ 0 h 1206500"/>
              <a:gd name="connsiteX5" fmla="*/ 0 w 698500"/>
              <a:gd name="connsiteY5" fmla="*/ 8128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500" h="1206500">
                <a:moveTo>
                  <a:pt x="0" y="812800"/>
                </a:moveTo>
                <a:lnTo>
                  <a:pt x="698500" y="1206500"/>
                </a:lnTo>
                <a:lnTo>
                  <a:pt x="698500" y="368300"/>
                </a:lnTo>
                <a:lnTo>
                  <a:pt x="101600" y="25400"/>
                </a:lnTo>
                <a:lnTo>
                  <a:pt x="5080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5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F674897-51F5-4263-A236-C45DA606D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13" t="12869" r="8077" b="7276"/>
          <a:stretch/>
        </p:blipFill>
        <p:spPr>
          <a:xfrm>
            <a:off x="401217" y="1359035"/>
            <a:ext cx="6692979" cy="2709111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E-ink display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062F66E-FA01-47D0-A7EA-54951388A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2" t="13878" r="3413" b="4623"/>
          <a:stretch/>
        </p:blipFill>
        <p:spPr>
          <a:xfrm>
            <a:off x="6287388" y="2957804"/>
            <a:ext cx="5674457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5</a:t>
            </a:fld>
            <a:endParaRPr lang="nl-NL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65500" y="2193223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Database Hierarchy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Vanderhaeghe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31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59 0.00671 L 0.61875 5.55112E-1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10" y="-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6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</a:t>
            </a:r>
            <a:r>
              <a:rPr lang="en-US" b="1" dirty="0" err="1">
                <a:solidFill>
                  <a:schemeClr val="tx2"/>
                </a:solidFill>
              </a:rPr>
              <a:t>Pisplay</a:t>
            </a:r>
            <a:r>
              <a:rPr lang="en-US" b="1" dirty="0">
                <a:solidFill>
                  <a:schemeClr val="tx2"/>
                </a:solidFill>
              </a:rPr>
              <a:t>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1668257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C4124D6-85DF-455B-8F07-07BAF14B2860}"/>
              </a:ext>
            </a:extLst>
          </p:cNvPr>
          <p:cNvSpPr/>
          <p:nvPr/>
        </p:nvSpPr>
        <p:spPr>
          <a:xfrm>
            <a:off x="393700" y="1701800"/>
            <a:ext cx="1333500" cy="1346200"/>
          </a:xfrm>
          <a:custGeom>
            <a:avLst/>
            <a:gdLst>
              <a:gd name="connsiteX0" fmla="*/ 0 w 1333500"/>
              <a:gd name="connsiteY0" fmla="*/ 965200 h 1346200"/>
              <a:gd name="connsiteX1" fmla="*/ 723900 w 1333500"/>
              <a:gd name="connsiteY1" fmla="*/ 1346200 h 1346200"/>
              <a:gd name="connsiteX2" fmla="*/ 1333500 w 1333500"/>
              <a:gd name="connsiteY2" fmla="*/ 1003300 h 1346200"/>
              <a:gd name="connsiteX3" fmla="*/ 1333500 w 1333500"/>
              <a:gd name="connsiteY3" fmla="*/ 254000 h 1346200"/>
              <a:gd name="connsiteX4" fmla="*/ 927100 w 1333500"/>
              <a:gd name="connsiteY4" fmla="*/ 0 h 1346200"/>
              <a:gd name="connsiteX5" fmla="*/ 520700 w 1333500"/>
              <a:gd name="connsiteY5" fmla="*/ 12700 h 1346200"/>
              <a:gd name="connsiteX6" fmla="*/ 50800 w 1333500"/>
              <a:gd name="connsiteY6" fmla="*/ 304800 h 1346200"/>
              <a:gd name="connsiteX7" fmla="*/ 0 w 1333500"/>
              <a:gd name="connsiteY7" fmla="*/ 965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1346200">
                <a:moveTo>
                  <a:pt x="0" y="965200"/>
                </a:moveTo>
                <a:lnTo>
                  <a:pt x="723900" y="1346200"/>
                </a:lnTo>
                <a:lnTo>
                  <a:pt x="1333500" y="1003300"/>
                </a:lnTo>
                <a:lnTo>
                  <a:pt x="1333500" y="254000"/>
                </a:lnTo>
                <a:lnTo>
                  <a:pt x="927100" y="0"/>
                </a:lnTo>
                <a:lnTo>
                  <a:pt x="520700" y="12700"/>
                </a:lnTo>
                <a:lnTo>
                  <a:pt x="50800" y="304800"/>
                </a:lnTo>
                <a:lnTo>
                  <a:pt x="0" y="9652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6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BE2A7D8-8C14-4648-8F5B-4C445349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44" y="1186932"/>
            <a:ext cx="11140512" cy="4821843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2962342-EA41-4E14-8EDD-F29C4C14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1EAB05-6576-4F95-B231-47FA4F0A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Databank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96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8</a:t>
            </a:fld>
            <a:endParaRPr lang="nl-NL"/>
          </a:p>
        </p:txBody>
      </p:sp>
      <p:pic>
        <p:nvPicPr>
          <p:cNvPr id="6" name="Graphic 5" descr="Wi-Fi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 err="1"/>
              <a:t>Wifi</a:t>
            </a:r>
            <a:r>
              <a:rPr lang="en-US" dirty="0"/>
              <a:t> Access Point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Baptiste Pattyn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75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9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</a:t>
            </a:r>
            <a:r>
              <a:rPr lang="en-US" b="1" dirty="0" err="1">
                <a:solidFill>
                  <a:schemeClr val="tx2"/>
                </a:solidFill>
              </a:rPr>
              <a:t>Pisplay</a:t>
            </a:r>
            <a:r>
              <a:rPr lang="en-US" b="1" dirty="0">
                <a:solidFill>
                  <a:schemeClr val="tx2"/>
                </a:solidFill>
              </a:rPr>
              <a:t>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2176264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3486AD-4846-4207-90D5-6DD2B1ABEC93}"/>
              </a:ext>
            </a:extLst>
          </p:cNvPr>
          <p:cNvSpPr/>
          <p:nvPr/>
        </p:nvSpPr>
        <p:spPr>
          <a:xfrm>
            <a:off x="3136900" y="1993900"/>
            <a:ext cx="1371600" cy="1244600"/>
          </a:xfrm>
          <a:custGeom>
            <a:avLst/>
            <a:gdLst>
              <a:gd name="connsiteX0" fmla="*/ 0 w 1371600"/>
              <a:gd name="connsiteY0" fmla="*/ 520700 h 1244600"/>
              <a:gd name="connsiteX1" fmla="*/ 457200 w 1371600"/>
              <a:gd name="connsiteY1" fmla="*/ 990600 h 1244600"/>
              <a:gd name="connsiteX2" fmla="*/ 1219200 w 1371600"/>
              <a:gd name="connsiteY2" fmla="*/ 1244600 h 1244600"/>
              <a:gd name="connsiteX3" fmla="*/ 1358900 w 1371600"/>
              <a:gd name="connsiteY3" fmla="*/ 1117600 h 1244600"/>
              <a:gd name="connsiteX4" fmla="*/ 1371600 w 1371600"/>
              <a:gd name="connsiteY4" fmla="*/ 647700 h 1244600"/>
              <a:gd name="connsiteX5" fmla="*/ 952500 w 1371600"/>
              <a:gd name="connsiteY5" fmla="*/ 38100 h 1244600"/>
              <a:gd name="connsiteX6" fmla="*/ 127000 w 1371600"/>
              <a:gd name="connsiteY6" fmla="*/ 0 h 1244600"/>
              <a:gd name="connsiteX7" fmla="*/ 12700 w 1371600"/>
              <a:gd name="connsiteY7" fmla="*/ 101600 h 1244600"/>
              <a:gd name="connsiteX8" fmla="*/ 0 w 1371600"/>
              <a:gd name="connsiteY8" fmla="*/ 5207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600" h="1244600">
                <a:moveTo>
                  <a:pt x="0" y="520700"/>
                </a:moveTo>
                <a:lnTo>
                  <a:pt x="457200" y="990600"/>
                </a:lnTo>
                <a:lnTo>
                  <a:pt x="1219200" y="1244600"/>
                </a:lnTo>
                <a:lnTo>
                  <a:pt x="1358900" y="1117600"/>
                </a:lnTo>
                <a:lnTo>
                  <a:pt x="1371600" y="647700"/>
                </a:lnTo>
                <a:lnTo>
                  <a:pt x="952500" y="38100"/>
                </a:lnTo>
                <a:lnTo>
                  <a:pt x="127000" y="0"/>
                </a:lnTo>
                <a:lnTo>
                  <a:pt x="12700" y="101600"/>
                </a:lnTo>
                <a:lnTo>
                  <a:pt x="0" y="5207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34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241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Wingdings</vt:lpstr>
      <vt:lpstr>KU Leuven</vt:lpstr>
      <vt:lpstr>KU Leuven Sedes</vt:lpstr>
      <vt:lpstr>E-ink room reservation display</vt:lpstr>
      <vt:lpstr>E-Paper Display: specs</vt:lpstr>
      <vt:lpstr>Situation</vt:lpstr>
      <vt:lpstr>E-ink display</vt:lpstr>
      <vt:lpstr>Database Hierarchy</vt:lpstr>
      <vt:lpstr>Situation</vt:lpstr>
      <vt:lpstr>Databank</vt:lpstr>
      <vt:lpstr>Wifi Access Point</vt:lpstr>
      <vt:lpstr>Situation</vt:lpstr>
      <vt:lpstr>Wifi Acces Point (WAP)</vt:lpstr>
      <vt:lpstr>Webserver</vt:lpstr>
      <vt:lpstr>Situation</vt:lpstr>
      <vt:lpstr>Webserver</vt:lpstr>
      <vt:lpstr>Webserver</vt:lpstr>
      <vt:lpstr>Webserver</vt:lpstr>
      <vt:lpstr>Webserver</vt:lpstr>
      <vt:lpstr>Webserver</vt:lpstr>
      <vt:lpstr>SQL Database</vt:lpstr>
      <vt:lpstr>Situation</vt:lpstr>
      <vt:lpstr>SQL Database</vt:lpstr>
      <vt:lpstr>Communicatie</vt:lpstr>
      <vt:lpstr>Communicatie</vt:lpstr>
      <vt:lpstr>Communicatie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2019-05-20T22:07:35Z</dcterms:modified>
</cp:coreProperties>
</file>