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6"/>
  </p:notesMasterIdLst>
  <p:handoutMasterIdLst>
    <p:handoutMasterId r:id="rId7"/>
  </p:handoutMasterIdLst>
  <p:sldIdLst>
    <p:sldId id="261" r:id="rId3"/>
    <p:sldId id="262" r:id="rId4"/>
    <p:sldId id="263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15/05/2019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15/05/2019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15/05/2019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15/05/2019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15/05/2019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15/05/2019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15/05/2019</a:t>
            </a:fld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15/05/2019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15/05/2019</a:t>
            </a:fld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15/05/2019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15/05/2019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3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15/05/2019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10" name="Tijdelijke aanduiding voor voettekst 4"/>
          <p:cNvSpPr txBox="1">
            <a:spLocks/>
          </p:cNvSpPr>
          <p:nvPr userDrawn="1"/>
        </p:nvSpPr>
        <p:spPr>
          <a:xfrm>
            <a:off x="5222400" y="6192000"/>
            <a:ext cx="5818800" cy="666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400" spc="30" dirty="0"/>
              <a:t>Campus Brugge</a:t>
            </a:r>
          </a:p>
          <a:p>
            <a:r>
              <a:rPr lang="nl-NL" sz="900" b="0" dirty="0"/>
              <a:t>Faculteit</a:t>
            </a:r>
            <a:r>
              <a:rPr lang="nl-NL" sz="900" b="0" baseline="0" dirty="0"/>
              <a:t> Industriële Ingenieurswetenschappen</a:t>
            </a:r>
            <a:endParaRPr lang="nl-NL" sz="900" b="0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574802" y="2039544"/>
            <a:ext cx="6096524" cy="2603138"/>
          </a:xfrm>
        </p:spPr>
        <p:txBody>
          <a:bodyPr/>
          <a:lstStyle/>
          <a:p>
            <a:r>
              <a:rPr lang="nl-BE" dirty="0"/>
              <a:t>E-ink room </a:t>
            </a:r>
            <a:r>
              <a:rPr lang="nl-BE" dirty="0" err="1"/>
              <a:t>reservation</a:t>
            </a:r>
            <a:r>
              <a:rPr lang="nl-BE" dirty="0"/>
              <a:t> display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Baptiste </a:t>
            </a:r>
            <a:r>
              <a:rPr lang="nl-BE" dirty="0" err="1"/>
              <a:t>Pattyn</a:t>
            </a:r>
            <a:r>
              <a:rPr lang="nl-BE" dirty="0"/>
              <a:t>, Michel </a:t>
            </a:r>
            <a:r>
              <a:rPr lang="nl-BE" dirty="0" err="1"/>
              <a:t>Dequick</a:t>
            </a:r>
            <a:r>
              <a:rPr lang="nl-BE" dirty="0"/>
              <a:t>, </a:t>
            </a:r>
          </a:p>
          <a:p>
            <a:r>
              <a:rPr lang="nl-BE" dirty="0"/>
              <a:t>Stijn </a:t>
            </a:r>
            <a:r>
              <a:rPr lang="nl-BE" dirty="0" err="1"/>
              <a:t>Declerck</a:t>
            </a:r>
            <a:r>
              <a:rPr lang="nl-BE" dirty="0"/>
              <a:t>, Ine Vanderhaeghe</a:t>
            </a:r>
          </a:p>
        </p:txBody>
      </p:sp>
      <p:sp>
        <p:nvSpPr>
          <p:cNvPr id="7" name="Tijdelijke aanduiding voor afbeelding 6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F674897-51F5-4263-A236-C45DA606D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13" t="12869" r="8077" b="7276"/>
          <a:stretch/>
        </p:blipFill>
        <p:spPr>
          <a:xfrm>
            <a:off x="401217" y="1359035"/>
            <a:ext cx="6692979" cy="2709111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E-ink display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062F66E-FA01-47D0-A7EA-54951388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62" t="13878" r="3413" b="4623"/>
          <a:stretch/>
        </p:blipFill>
        <p:spPr>
          <a:xfrm>
            <a:off x="6287388" y="2957804"/>
            <a:ext cx="5674457" cy="31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0BE2A7D8-8C14-4648-8F5B-4C4453495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44" y="1186932"/>
            <a:ext cx="11140512" cy="4821843"/>
          </a:xfr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962342-EA41-4E14-8EDD-F29C4C14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1EAB05-6576-4F95-B231-47FA4F0A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Databank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8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20</Words>
  <Application>Microsoft Office PowerPoint</Application>
  <PresentationFormat>Breedbeeld</PresentationFormat>
  <Paragraphs>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KU Leuven</vt:lpstr>
      <vt:lpstr>KU Leuven Sedes</vt:lpstr>
      <vt:lpstr>E-ink room reservation display</vt:lpstr>
      <vt:lpstr>E-ink display</vt:lpstr>
      <vt:lpstr>Databank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2019-05-15T12:33:34Z</dcterms:modified>
</cp:coreProperties>
</file>