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2" r:id="rId4"/>
    <p:sldId id="263" r:id="rId5"/>
    <p:sldId id="265" r:id="rId6"/>
    <p:sldId id="266" r:id="rId7"/>
    <p:sldId id="264" r:id="rId8"/>
    <p:sldId id="267" r:id="rId9"/>
    <p:sldId id="270" r:id="rId10"/>
    <p:sldId id="271" r:id="rId11"/>
    <p:sldId id="272" r:id="rId12"/>
    <p:sldId id="273" r:id="rId13"/>
    <p:sldId id="268" r:id="rId14"/>
    <p:sldId id="26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20/05/2019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20/05/2019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20/05/2019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E763FC-A980-4E53-BCDD-6DEB566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D78BCD-7150-401F-ABE3-C08DE86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D6DEBD0-7164-4DDC-9B96-FC039D0E44A6}"/>
              </a:ext>
            </a:extLst>
          </p:cNvPr>
          <p:cNvSpPr txBox="1"/>
          <p:nvPr/>
        </p:nvSpPr>
        <p:spPr>
          <a:xfrm>
            <a:off x="3480263" y="430218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Aangepaste</a:t>
            </a:r>
            <a:r>
              <a:rPr lang="en-US" dirty="0"/>
              <a:t> fetch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GB" dirty="0"/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58174A8A-5580-423C-B32F-357CC0D5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4" y="2552040"/>
            <a:ext cx="7296568" cy="1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D7C6974-B083-4DAD-AB51-96C840C2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7" y="783036"/>
            <a:ext cx="5663784" cy="4968632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6ED0EE2-D22B-4E19-852C-725149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0B8B80-9DC2-4395-8E4E-79D2D99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974AB4-7226-4C24-B5DC-254577B65B70}"/>
              </a:ext>
            </a:extLst>
          </p:cNvPr>
          <p:cNvSpPr txBox="1"/>
          <p:nvPr/>
        </p:nvSpPr>
        <p:spPr>
          <a:xfrm>
            <a:off x="348982" y="135903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Aanmaken</a:t>
            </a:r>
            <a:r>
              <a:rPr lang="en-US" dirty="0"/>
              <a:t> room 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3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CE9BB-0668-47F4-8961-13464804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FACA743-2D28-4041-8B71-38EA3F69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70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FC6949-1486-4C78-B668-003F63E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B42BE2-F709-48A6-AF5C-99F63C5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C60069-85F7-4191-85E4-AF43F88BCCE5}"/>
              </a:ext>
            </a:extLst>
          </p:cNvPr>
          <p:cNvSpPr txBox="1"/>
          <p:nvPr/>
        </p:nvSpPr>
        <p:spPr>
          <a:xfrm>
            <a:off x="736847" y="1633491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PHPMyAdmin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tool </a:t>
            </a:r>
            <a:r>
              <a:rPr lang="en-US" dirty="0" err="1"/>
              <a:t>geschreven</a:t>
            </a:r>
            <a:r>
              <a:rPr lang="en-US" dirty="0"/>
              <a:t>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Beheer</a:t>
            </a:r>
            <a:r>
              <a:rPr lang="en-US" dirty="0"/>
              <a:t> van MySQL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pic>
        <p:nvPicPr>
          <p:cNvPr id="7" name="Afbeelding 6" descr="Afbeelding met schermafbeelding, binnen&#10;&#10;Automatisch gegenereerde beschrijving">
            <a:extLst>
              <a:ext uri="{FF2B5EF4-FFF2-40B4-BE49-F238E27FC236}">
                <a16:creationId xmlns:a16="http://schemas.microsoft.com/office/drawing/2014/main" id="{C9215212-68D4-4A55-98AE-619DEDBE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8" y="207036"/>
            <a:ext cx="7250798" cy="33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8CD-C8CD-43AB-A25A-F9BEAD8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0BBB17F-45CE-4A5D-87BB-8761BA6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49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73" y="4375115"/>
            <a:ext cx="2791447" cy="20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0A3C-6353-4518-8780-7562CBEE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99D340-6214-4DEE-87C6-C3D1164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5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6615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request om data op te </a:t>
            </a:r>
            <a:r>
              <a:rPr lang="en-US" dirty="0" err="1"/>
              <a:t>halen</a:t>
            </a:r>
            <a:endParaRPr lang="en-US" dirty="0"/>
          </a:p>
          <a:p>
            <a:pPr lvl="1"/>
            <a:r>
              <a:rPr lang="en-US" i="1" dirty="0"/>
              <a:t>&lt;IP-address&gt;/E-ink-room/</a:t>
            </a:r>
            <a:r>
              <a:rPr lang="en-US" i="1" dirty="0" err="1"/>
              <a:t>roominfo.php?roomName</a:t>
            </a:r>
            <a:r>
              <a:rPr lang="en-US" i="1" dirty="0"/>
              <a:t>=03.01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Verwerken</a:t>
            </a:r>
            <a:r>
              <a:rPr lang="en-US" dirty="0"/>
              <a:t> van de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Verbinden</a:t>
            </a:r>
            <a:r>
              <a:rPr lang="en-US" dirty="0"/>
              <a:t> met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roomID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voor </a:t>
            </a:r>
            <a:r>
              <a:rPr lang="en-US" dirty="0" err="1"/>
              <a:t>opgegeven</a:t>
            </a:r>
            <a:r>
              <a:rPr lang="en-US" dirty="0"/>
              <a:t> </a:t>
            </a:r>
            <a:r>
              <a:rPr lang="en-US" dirty="0" err="1"/>
              <a:t>roomID</a:t>
            </a:r>
            <a:endParaRPr lang="en-US" dirty="0"/>
          </a:p>
          <a:p>
            <a:pPr lvl="2"/>
            <a:r>
              <a:rPr lang="en-US" dirty="0"/>
              <a:t>	Data </a:t>
            </a:r>
            <a:r>
              <a:rPr lang="en-US" dirty="0" err="1"/>
              <a:t>wordt</a:t>
            </a:r>
            <a:r>
              <a:rPr lang="en-US" dirty="0"/>
              <a:t> in arrays </a:t>
            </a:r>
            <a:r>
              <a:rPr lang="en-US" dirty="0" err="1"/>
              <a:t>gepusht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course info (teacher, description </a:t>
            </a:r>
            <a:r>
              <a:rPr lang="en-US" dirty="0" err="1"/>
              <a:t>en</a:t>
            </a:r>
            <a:r>
              <a:rPr lang="en-US" dirty="0"/>
              <a:t> course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EB7D20-5069-47C7-B20C-5A6D6EF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715BC-B379-4D5B-8F1A-EA697F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FA759A9-C045-42F6-8AB1-62E3362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4" y="1668158"/>
            <a:ext cx="6705613" cy="309408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90E20C-CC29-45AF-940C-521BE7D593D3}"/>
              </a:ext>
            </a:extLst>
          </p:cNvPr>
          <p:cNvSpPr txBox="1"/>
          <p:nvPr/>
        </p:nvSpPr>
        <p:spPr>
          <a:xfrm>
            <a:off x="4487081" y="47020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dbConnect.php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1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272F8A-F06A-4560-856A-2081B17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5558AE-BF3E-49D2-8FDA-E31C8AC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AA156A-2E1C-4DA1-A7C0-3F2160CDFB4D}"/>
              </a:ext>
            </a:extLst>
          </p:cNvPr>
          <p:cNvSpPr txBox="1"/>
          <p:nvPr/>
        </p:nvSpPr>
        <p:spPr>
          <a:xfrm>
            <a:off x="576000" y="1445295"/>
            <a:ext cx="5083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halen</a:t>
            </a:r>
            <a:r>
              <a:rPr lang="en-US" dirty="0"/>
              <a:t> via SQL commando’s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Sanitize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statement</a:t>
            </a:r>
            <a:endParaRPr lang="en-GB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6828F65-E293-4D9F-9D68-CB6EBB0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0" y="2320745"/>
            <a:ext cx="9185363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214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183</Words>
  <Application>Microsoft Office PowerPoint</Application>
  <PresentationFormat>Breedbeeld</PresentationFormat>
  <Paragraphs>66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KU Leuven</vt:lpstr>
      <vt:lpstr>KU Leuven Sedes</vt:lpstr>
      <vt:lpstr>E-ink room reservation display</vt:lpstr>
      <vt:lpstr>E-ink display</vt:lpstr>
      <vt:lpstr>Databank</vt:lpstr>
      <vt:lpstr>Wifi Access Point</vt:lpstr>
      <vt:lpstr>Wifi Acces Point (WAP)</vt:lpstr>
      <vt:lpstr>Webserver</vt:lpstr>
      <vt:lpstr>Webserver</vt:lpstr>
      <vt:lpstr>Webserver</vt:lpstr>
      <vt:lpstr>Webserver</vt:lpstr>
      <vt:lpstr>Webserver</vt:lpstr>
      <vt:lpstr>Webserver</vt:lpstr>
      <vt:lpstr>SQL Database</vt:lpstr>
      <vt:lpstr>SQL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2019-05-20T20:51:40Z</dcterms:modified>
</cp:coreProperties>
</file>