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1" r:id="rId3"/>
    <p:sldId id="262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54" d="100"/>
          <a:sy n="54" d="100"/>
        </p:scale>
        <p:origin x="67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20/05/2019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20/05/2019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20/05/2019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20/05/2019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20/05/2019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1C5AECC6-BDE3-4A7F-9763-42A36D6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65" y="2281382"/>
            <a:ext cx="11757670" cy="3053484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A5AB433-9AC5-4DE1-A8AC-98692A6D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078C40-E943-490A-B1E8-96BB210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31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BDEBBF4-119E-4B12-94EF-7F65841D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 - </a:t>
            </a:r>
            <a:r>
              <a:rPr lang="nl-BE" dirty="0" err="1"/>
              <a:t>init</a:t>
            </a:r>
            <a:r>
              <a:rPr lang="nl-BE" dirty="0"/>
              <a:t> ()	</a:t>
            </a:r>
            <a:r>
              <a:rPr lang="nl-BE" dirty="0">
                <a:sym typeface="Wingdings" panose="05000000000000000000" pitchFamily="2" charset="2"/>
              </a:rPr>
              <a:t> verbinding maken met </a:t>
            </a:r>
            <a:r>
              <a:rPr lang="nl-BE" dirty="0" err="1">
                <a:sym typeface="Wingdings" panose="05000000000000000000" pitchFamily="2" charset="2"/>
              </a:rPr>
              <a:t>raspberry</a:t>
            </a:r>
            <a:r>
              <a:rPr lang="nl-BE" dirty="0">
                <a:sym typeface="Wingdings" panose="05000000000000000000" pitchFamily="2" charset="2"/>
              </a:rPr>
              <a:t> pi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 - get () 	</a:t>
            </a:r>
            <a:r>
              <a:rPr lang="nl-BE" dirty="0">
                <a:sym typeface="Wingdings" panose="05000000000000000000" pitchFamily="2" charset="2"/>
              </a:rPr>
              <a:t> GET </a:t>
            </a:r>
            <a:r>
              <a:rPr lang="nl-BE" dirty="0" err="1">
                <a:sym typeface="Wingdings" panose="05000000000000000000" pitchFamily="2" charset="2"/>
              </a:rPr>
              <a:t>request</a:t>
            </a:r>
            <a:r>
              <a:rPr lang="nl-BE" dirty="0">
                <a:sym typeface="Wingdings" panose="05000000000000000000" pitchFamily="2" charset="2"/>
              </a:rPr>
              <a:t> versturen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	 json_string ontvangen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A9A4CFB-EC1A-48C9-8208-68595D32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E997253-E447-4A71-9C27-27B7BDD3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Communicatie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0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28</Words>
  <Application>Microsoft Office PowerPoint</Application>
  <PresentationFormat>Breedbeeld</PresentationFormat>
  <Paragraphs>17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KU Leuven</vt:lpstr>
      <vt:lpstr>KU Leuven Sedes</vt:lpstr>
      <vt:lpstr>E-ink room reservation display</vt:lpstr>
      <vt:lpstr>E-ink display</vt:lpstr>
      <vt:lpstr>Communicatie</vt:lpstr>
      <vt:lpstr>Communicatie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2019-05-20T20:13:18Z</dcterms:modified>
</cp:coreProperties>
</file>