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Hoofdtekst - niveau één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&quot;Typ hier een citaat.&quot;"/>
          <p:cNvSpPr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"Typ hier een citaat." </a:t>
            </a:r>
          </a:p>
        </p:txBody>
      </p:sp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/>
          <p:nvPr>
            <p:ph type="pic" idx="21"/>
          </p:nvPr>
        </p:nvSpPr>
        <p:spPr>
          <a:xfrm>
            <a:off x="1905000" y="0"/>
            <a:ext cx="20563290" cy="137159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Hoofdtekst - niveau één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Hoofdtekst - niveau één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Hoofdtekst - niveau éé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7" name="Hoofdtekst - niveau één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Afbeelding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Afbeelding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5714" y="80557"/>
            <a:ext cx="24575428" cy="1355488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0" y="787400"/>
            <a:ext cx="24384001" cy="251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i="1" sz="9000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i="1" sz="6600">
                <a:latin typeface="Helvetica"/>
                <a:ea typeface="Helvetica"/>
                <a:cs typeface="Helvetica"/>
                <a:sym typeface="Helvetica"/>
              </a:defRPr>
            </a:pPr>
            <a:r>
              <a:t>2. regressie en graduele afdaling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catter3.png" descr="scatte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2411" y="141205"/>
            <a:ext cx="18059178" cy="13433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catter4.png" descr="scatte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0676" y="-241889"/>
            <a:ext cx="18302647" cy="14199778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Rechthoek"/>
          <p:cNvSpPr/>
          <p:nvPr/>
        </p:nvSpPr>
        <p:spPr>
          <a:xfrm>
            <a:off x="7924480" y="4108328"/>
            <a:ext cx="4091817" cy="39638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9" name="Rechthoek"/>
          <p:cNvSpPr/>
          <p:nvPr/>
        </p:nvSpPr>
        <p:spPr>
          <a:xfrm>
            <a:off x="15548216" y="10007238"/>
            <a:ext cx="3766121" cy="12104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catter4.png" descr="scatte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7846" y="-213051"/>
            <a:ext cx="18228308" cy="14142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catter_1566209228.849519.png" descr="scatter_1566209228.8495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674" y="-132995"/>
            <a:ext cx="18642653" cy="13981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Vergelijking"/>
          <p:cNvSpPr txBox="1"/>
          <p:nvPr/>
        </p:nvSpPr>
        <p:spPr>
          <a:xfrm>
            <a:off x="4595582" y="5132272"/>
            <a:ext cx="14513062" cy="34407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10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0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0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0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e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10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ml:meerdere eigenschappen"/>
          <p:cNvSpPr txBox="1"/>
          <p:nvPr/>
        </p:nvSpPr>
        <p:spPr>
          <a:xfrm>
            <a:off x="2556656" y="6043612"/>
            <a:ext cx="19270688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ml:meerdere eigenschappen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scatter_1566209228.849519.png" descr="scatter_1566209228.8495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674" y="-132995"/>
            <a:ext cx="18642653" cy="13981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catter_1569940200.961042.png" descr="scatter_1569940200.9610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673" y="-1419364"/>
            <a:ext cx="20390654" cy="1529298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Rechthoek"/>
          <p:cNvSpPr/>
          <p:nvPr/>
        </p:nvSpPr>
        <p:spPr>
          <a:xfrm>
            <a:off x="9751356" y="2147852"/>
            <a:ext cx="8213813" cy="4807270"/>
          </a:xfrm>
          <a:prstGeom prst="rect">
            <a:avLst/>
          </a:prstGeom>
          <a:solidFill>
            <a:schemeClr val="accent6">
              <a:satOff val="24555"/>
              <a:lumOff val="22232"/>
              <a:alpha val="40000"/>
            </a:schemeClr>
          </a:solidFill>
          <a:ln w="12700">
            <a:solidFill>
              <a:schemeClr val="accent6">
                <a:lumOff val="-2152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3" name="Vergelijking"/>
          <p:cNvSpPr txBox="1"/>
          <p:nvPr/>
        </p:nvSpPr>
        <p:spPr>
          <a:xfrm>
            <a:off x="5124665" y="526343"/>
            <a:ext cx="3871864" cy="13802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5100"/>
          </a:p>
        </p:txBody>
      </p:sp>
      <p:sp>
        <p:nvSpPr>
          <p:cNvPr id="284" name="Vergelijking"/>
          <p:cNvSpPr txBox="1"/>
          <p:nvPr/>
        </p:nvSpPr>
        <p:spPr>
          <a:xfrm>
            <a:off x="5486494" y="7251798"/>
            <a:ext cx="3717052" cy="60430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5100"/>
          </a:p>
        </p:txBody>
      </p:sp>
      <p:sp>
        <p:nvSpPr>
          <p:cNvPr id="285" name="Vergelijking"/>
          <p:cNvSpPr txBox="1"/>
          <p:nvPr/>
        </p:nvSpPr>
        <p:spPr>
          <a:xfrm>
            <a:off x="11574317" y="10809521"/>
            <a:ext cx="3902566" cy="13802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5100"/>
          </a:p>
        </p:txBody>
      </p:sp>
      <p:grpSp>
        <p:nvGrpSpPr>
          <p:cNvPr id="311" name="Groepeer"/>
          <p:cNvGrpSpPr/>
          <p:nvPr/>
        </p:nvGrpSpPr>
        <p:grpSpPr>
          <a:xfrm>
            <a:off x="9929653" y="2379592"/>
            <a:ext cx="7687718" cy="4338845"/>
            <a:chOff x="0" y="0"/>
            <a:chExt cx="7687717" cy="4338844"/>
          </a:xfrm>
        </p:grpSpPr>
        <p:sp>
          <p:nvSpPr>
            <p:cNvPr id="286" name="Vergelijking"/>
            <p:cNvSpPr txBox="1"/>
            <p:nvPr/>
          </p:nvSpPr>
          <p:spPr>
            <a:xfrm>
              <a:off x="514343" y="139732"/>
              <a:ext cx="139257" cy="430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m:oMathPara>
              </a14:m>
              <a:endParaRPr sz="5100"/>
            </a:p>
          </p:txBody>
        </p:sp>
        <p:sp>
          <p:nvSpPr>
            <p:cNvPr id="287" name="Vergelijking"/>
            <p:cNvSpPr txBox="1"/>
            <p:nvPr/>
          </p:nvSpPr>
          <p:spPr>
            <a:xfrm>
              <a:off x="1420502" y="76737"/>
              <a:ext cx="750789" cy="557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m:oMathPara>
              </a14:m>
              <a:endParaRPr sz="5100"/>
            </a:p>
          </p:txBody>
        </p:sp>
        <p:sp>
          <p:nvSpPr>
            <p:cNvPr id="288" name="Vergelijking"/>
            <p:cNvSpPr txBox="1"/>
            <p:nvPr/>
          </p:nvSpPr>
          <p:spPr>
            <a:xfrm>
              <a:off x="2746293" y="14051"/>
              <a:ext cx="748846" cy="683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m:oMathPara>
              </a14:m>
              <a:endParaRPr sz="5100"/>
            </a:p>
          </p:txBody>
        </p:sp>
        <p:sp>
          <p:nvSpPr>
            <p:cNvPr id="289" name="Vergelijking"/>
            <p:cNvSpPr txBox="1"/>
            <p:nvPr/>
          </p:nvSpPr>
          <p:spPr>
            <a:xfrm>
              <a:off x="4070155" y="0"/>
              <a:ext cx="1674373" cy="71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5100"/>
            </a:p>
          </p:txBody>
        </p:sp>
        <p:sp>
          <p:nvSpPr>
            <p:cNvPr id="290" name="Vergelijking"/>
            <p:cNvSpPr txBox="1"/>
            <p:nvPr/>
          </p:nvSpPr>
          <p:spPr>
            <a:xfrm>
              <a:off x="6645095" y="76737"/>
              <a:ext cx="728120" cy="557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m:oMathPara>
              </a14:m>
              <a:endParaRPr sz="5100"/>
            </a:p>
          </p:txBody>
        </p:sp>
        <p:sp>
          <p:nvSpPr>
            <p:cNvPr id="291" name="Lijn"/>
            <p:cNvSpPr/>
            <p:nvPr/>
          </p:nvSpPr>
          <p:spPr>
            <a:xfrm>
              <a:off x="0" y="973962"/>
              <a:ext cx="768771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2" name="Vergelijking"/>
            <p:cNvSpPr txBox="1"/>
            <p:nvPr/>
          </p:nvSpPr>
          <p:spPr>
            <a:xfrm>
              <a:off x="576494" y="1268136"/>
              <a:ext cx="122201" cy="29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sz="3400"/>
            </a:p>
          </p:txBody>
        </p:sp>
        <p:sp>
          <p:nvSpPr>
            <p:cNvPr id="293" name="Vergelijking"/>
            <p:cNvSpPr txBox="1"/>
            <p:nvPr/>
          </p:nvSpPr>
          <p:spPr>
            <a:xfrm>
              <a:off x="1786077" y="1268136"/>
              <a:ext cx="122200" cy="29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sz="3400"/>
            </a:p>
          </p:txBody>
        </p:sp>
        <p:sp>
          <p:nvSpPr>
            <p:cNvPr id="294" name="Vergelijking"/>
            <p:cNvSpPr txBox="1"/>
            <p:nvPr/>
          </p:nvSpPr>
          <p:spPr>
            <a:xfrm>
              <a:off x="3110903" y="1268136"/>
              <a:ext cx="122201" cy="29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sz="3400"/>
            </a:p>
          </p:txBody>
        </p:sp>
        <p:sp>
          <p:nvSpPr>
            <p:cNvPr id="295" name="Vergelijking"/>
            <p:cNvSpPr txBox="1"/>
            <p:nvPr/>
          </p:nvSpPr>
          <p:spPr>
            <a:xfrm>
              <a:off x="522916" y="2198636"/>
              <a:ext cx="192152" cy="291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m:oMathPara>
              </a14:m>
              <a:endParaRPr sz="3400"/>
            </a:p>
          </p:txBody>
        </p:sp>
        <p:sp>
          <p:nvSpPr>
            <p:cNvPr id="296" name="Vergelijking"/>
            <p:cNvSpPr txBox="1"/>
            <p:nvPr/>
          </p:nvSpPr>
          <p:spPr>
            <a:xfrm>
              <a:off x="1732498" y="2198636"/>
              <a:ext cx="199061" cy="291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m:oMathPara>
              </a14:m>
              <a:endParaRPr sz="3400"/>
            </a:p>
          </p:txBody>
        </p:sp>
        <p:sp>
          <p:nvSpPr>
            <p:cNvPr id="297" name="Vergelijking"/>
            <p:cNvSpPr txBox="1"/>
            <p:nvPr/>
          </p:nvSpPr>
          <p:spPr>
            <a:xfrm>
              <a:off x="3094451" y="2092138"/>
              <a:ext cx="122200" cy="29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m:oMathPara>
              </a14:m>
              <a:endParaRPr sz="3400"/>
            </a:p>
          </p:txBody>
        </p:sp>
        <p:sp>
          <p:nvSpPr>
            <p:cNvPr id="298" name="Vergelijking"/>
            <p:cNvSpPr txBox="1"/>
            <p:nvPr/>
          </p:nvSpPr>
          <p:spPr>
            <a:xfrm>
              <a:off x="522916" y="3036838"/>
              <a:ext cx="168403" cy="297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m:oMathPara>
              </a14:m>
              <a:endParaRPr sz="3400"/>
            </a:p>
          </p:txBody>
        </p:sp>
        <p:sp>
          <p:nvSpPr>
            <p:cNvPr id="299" name="Vergelijking"/>
            <p:cNvSpPr txBox="1"/>
            <p:nvPr/>
          </p:nvSpPr>
          <p:spPr>
            <a:xfrm>
              <a:off x="1732498" y="3036838"/>
              <a:ext cx="168403" cy="297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m:oMathPara>
              </a14:m>
              <a:endParaRPr sz="3400"/>
            </a:p>
          </p:txBody>
        </p:sp>
        <p:sp>
          <p:nvSpPr>
            <p:cNvPr id="300" name="Vergelijking"/>
            <p:cNvSpPr txBox="1"/>
            <p:nvPr/>
          </p:nvSpPr>
          <p:spPr>
            <a:xfrm>
              <a:off x="3057325" y="3039839"/>
              <a:ext cx="199061" cy="29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m:oMathPara>
              </a14:m>
              <a:endParaRPr sz="3400"/>
            </a:p>
          </p:txBody>
        </p:sp>
        <p:sp>
          <p:nvSpPr>
            <p:cNvPr id="301" name="Vergelijking"/>
            <p:cNvSpPr txBox="1"/>
            <p:nvPr/>
          </p:nvSpPr>
          <p:spPr>
            <a:xfrm>
              <a:off x="522916" y="3881042"/>
              <a:ext cx="199061" cy="291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m:oMathPara>
              </a14:m>
              <a:endParaRPr sz="3400"/>
            </a:p>
          </p:txBody>
        </p:sp>
        <p:sp>
          <p:nvSpPr>
            <p:cNvPr id="302" name="Vergelijking"/>
            <p:cNvSpPr txBox="1"/>
            <p:nvPr/>
          </p:nvSpPr>
          <p:spPr>
            <a:xfrm>
              <a:off x="1732498" y="3881042"/>
              <a:ext cx="199061" cy="291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m:oMathPara>
              </a14:m>
              <a:endParaRPr sz="3400"/>
            </a:p>
          </p:txBody>
        </p:sp>
        <p:sp>
          <p:nvSpPr>
            <p:cNvPr id="303" name="Vergelijking"/>
            <p:cNvSpPr txBox="1"/>
            <p:nvPr/>
          </p:nvSpPr>
          <p:spPr>
            <a:xfrm>
              <a:off x="3057325" y="3881042"/>
              <a:ext cx="199061" cy="291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m:oMathPara>
              </a14:m>
              <a:endParaRPr sz="3400"/>
            </a:p>
          </p:txBody>
        </p:sp>
        <p:sp>
          <p:nvSpPr>
            <p:cNvPr id="304" name="Lijn"/>
            <p:cNvSpPr/>
            <p:nvPr/>
          </p:nvSpPr>
          <p:spPr>
            <a:xfrm>
              <a:off x="0" y="1793904"/>
              <a:ext cx="768771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5" name="Lijn"/>
            <p:cNvSpPr/>
            <p:nvPr/>
          </p:nvSpPr>
          <p:spPr>
            <a:xfrm>
              <a:off x="0" y="2680551"/>
              <a:ext cx="768771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6" name="Lijn"/>
            <p:cNvSpPr/>
            <p:nvPr/>
          </p:nvSpPr>
          <p:spPr>
            <a:xfrm>
              <a:off x="0" y="3514678"/>
              <a:ext cx="7687718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7" name="Lijn"/>
            <p:cNvSpPr/>
            <p:nvPr/>
          </p:nvSpPr>
          <p:spPr>
            <a:xfrm flipV="1">
              <a:off x="1188572" y="135611"/>
              <a:ext cx="1" cy="420323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8" name="Lijn"/>
            <p:cNvSpPr/>
            <p:nvPr/>
          </p:nvSpPr>
          <p:spPr>
            <a:xfrm flipV="1">
              <a:off x="2455234" y="135611"/>
              <a:ext cx="1" cy="420323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9" name="Lijn"/>
            <p:cNvSpPr/>
            <p:nvPr/>
          </p:nvSpPr>
          <p:spPr>
            <a:xfrm flipV="1">
              <a:off x="3789051" y="135611"/>
              <a:ext cx="1" cy="420323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0" name="Lijn"/>
            <p:cNvSpPr/>
            <p:nvPr/>
          </p:nvSpPr>
          <p:spPr>
            <a:xfrm flipV="1">
              <a:off x="6321855" y="135611"/>
              <a:ext cx="1" cy="420323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catter4.png" descr="scatte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0884" y="-365860"/>
            <a:ext cx="18622232" cy="14447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9913" y="2352525"/>
            <a:ext cx="6525913" cy="928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ijn"/>
          <p:cNvSpPr/>
          <p:nvPr/>
        </p:nvSpPr>
        <p:spPr>
          <a:xfrm flipV="1">
            <a:off x="12192000" y="1879232"/>
            <a:ext cx="0" cy="852602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7" name="Lijn"/>
          <p:cNvSpPr/>
          <p:nvPr/>
        </p:nvSpPr>
        <p:spPr>
          <a:xfrm>
            <a:off x="7573654" y="2972405"/>
            <a:ext cx="92366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18" name="verkoopprijs (€)"/>
          <p:cNvSpPr txBox="1"/>
          <p:nvPr/>
        </p:nvSpPr>
        <p:spPr>
          <a:xfrm>
            <a:off x="12434506" y="1884284"/>
            <a:ext cx="4195639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verkoopprijs (€)</a:t>
            </a:r>
          </a:p>
        </p:txBody>
      </p:sp>
      <p:sp>
        <p:nvSpPr>
          <p:cNvPr id="319" name="grootte (m2)"/>
          <p:cNvSpPr txBox="1"/>
          <p:nvPr/>
        </p:nvSpPr>
        <p:spPr>
          <a:xfrm>
            <a:off x="8197630" y="1884284"/>
            <a:ext cx="3297710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grootte (m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320" name="279.500…"/>
          <p:cNvSpPr txBox="1"/>
          <p:nvPr/>
        </p:nvSpPr>
        <p:spPr>
          <a:xfrm>
            <a:off x="13408865" y="3263255"/>
            <a:ext cx="2246921" cy="7876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279.500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195.000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167.500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290.000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534.500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315.000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189.000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115.000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449.000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…</a:t>
            </a:r>
          </a:p>
        </p:txBody>
      </p:sp>
      <p:sp>
        <p:nvSpPr>
          <p:cNvPr id="321" name="127…"/>
          <p:cNvSpPr txBox="1"/>
          <p:nvPr/>
        </p:nvSpPr>
        <p:spPr>
          <a:xfrm>
            <a:off x="9285936" y="3263255"/>
            <a:ext cx="1121098" cy="7876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127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101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120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135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183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180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96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70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160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regressie"/>
          <p:cNvSpPr txBox="1"/>
          <p:nvPr/>
        </p:nvSpPr>
        <p:spPr>
          <a:xfrm>
            <a:off x="7526585" y="6043612"/>
            <a:ext cx="9330830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ml:regressie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Lijn"/>
          <p:cNvSpPr/>
          <p:nvPr/>
        </p:nvSpPr>
        <p:spPr>
          <a:xfrm>
            <a:off x="3644592" y="1900843"/>
            <a:ext cx="170948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24" name="verkoopprijs (€)"/>
          <p:cNvSpPr txBox="1"/>
          <p:nvPr/>
        </p:nvSpPr>
        <p:spPr>
          <a:xfrm>
            <a:off x="16940231" y="812721"/>
            <a:ext cx="4195639" cy="79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verkoopprijs (€)</a:t>
            </a:r>
          </a:p>
        </p:txBody>
      </p:sp>
      <p:sp>
        <p:nvSpPr>
          <p:cNvPr id="325" name="grootte (m2)"/>
          <p:cNvSpPr txBox="1"/>
          <p:nvPr/>
        </p:nvSpPr>
        <p:spPr>
          <a:xfrm>
            <a:off x="4268568" y="812721"/>
            <a:ext cx="3297709" cy="79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grootte (m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326" name="279.500…"/>
          <p:cNvSpPr txBox="1"/>
          <p:nvPr/>
        </p:nvSpPr>
        <p:spPr>
          <a:xfrm>
            <a:off x="17914590" y="2337742"/>
            <a:ext cx="2246921" cy="472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279.500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195.000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167.500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290.000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534.500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…</a:t>
            </a:r>
          </a:p>
        </p:txBody>
      </p:sp>
      <p:sp>
        <p:nvSpPr>
          <p:cNvPr id="327" name="127…"/>
          <p:cNvSpPr txBox="1"/>
          <p:nvPr/>
        </p:nvSpPr>
        <p:spPr>
          <a:xfrm>
            <a:off x="5356873" y="2337742"/>
            <a:ext cx="1121099" cy="472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127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101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120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135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183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…</a:t>
            </a:r>
          </a:p>
        </p:txBody>
      </p:sp>
      <p:sp>
        <p:nvSpPr>
          <p:cNvPr id="328" name="aantal kamers"/>
          <p:cNvSpPr txBox="1"/>
          <p:nvPr/>
        </p:nvSpPr>
        <p:spPr>
          <a:xfrm>
            <a:off x="7842285" y="812721"/>
            <a:ext cx="3754116" cy="79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aantal kamers</a:t>
            </a:r>
          </a:p>
        </p:txBody>
      </p:sp>
      <p:sp>
        <p:nvSpPr>
          <p:cNvPr id="329" name="tuin"/>
          <p:cNvSpPr txBox="1"/>
          <p:nvPr/>
        </p:nvSpPr>
        <p:spPr>
          <a:xfrm>
            <a:off x="11859180" y="812721"/>
            <a:ext cx="1181250" cy="79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tuin</a:t>
            </a:r>
          </a:p>
        </p:txBody>
      </p:sp>
      <p:sp>
        <p:nvSpPr>
          <p:cNvPr id="330" name="energielabel"/>
          <p:cNvSpPr txBox="1"/>
          <p:nvPr/>
        </p:nvSpPr>
        <p:spPr>
          <a:xfrm>
            <a:off x="13300620" y="812721"/>
            <a:ext cx="3339568" cy="79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energielabel</a:t>
            </a:r>
          </a:p>
        </p:txBody>
      </p:sp>
      <p:sp>
        <p:nvSpPr>
          <p:cNvPr id="331" name="Lijn"/>
          <p:cNvSpPr/>
          <p:nvPr/>
        </p:nvSpPr>
        <p:spPr>
          <a:xfrm flipV="1">
            <a:off x="16777025" y="807669"/>
            <a:ext cx="1" cy="65388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32" name="3…"/>
          <p:cNvSpPr txBox="1"/>
          <p:nvPr/>
        </p:nvSpPr>
        <p:spPr>
          <a:xfrm>
            <a:off x="9555591" y="2337742"/>
            <a:ext cx="593999" cy="472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3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4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3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…</a:t>
            </a:r>
          </a:p>
        </p:txBody>
      </p:sp>
      <p:sp>
        <p:nvSpPr>
          <p:cNvPr id="333" name="j…"/>
          <p:cNvSpPr txBox="1"/>
          <p:nvPr/>
        </p:nvSpPr>
        <p:spPr>
          <a:xfrm>
            <a:off x="12152806" y="2337742"/>
            <a:ext cx="593999" cy="472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j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j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j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…</a:t>
            </a:r>
          </a:p>
        </p:txBody>
      </p:sp>
      <p:sp>
        <p:nvSpPr>
          <p:cNvPr id="334" name="A…"/>
          <p:cNvSpPr txBox="1"/>
          <p:nvPr/>
        </p:nvSpPr>
        <p:spPr>
          <a:xfrm>
            <a:off x="14755986" y="2337742"/>
            <a:ext cx="593998" cy="472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A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…</a:t>
            </a:r>
          </a:p>
        </p:txBody>
      </p:sp>
      <p:sp>
        <p:nvSpPr>
          <p:cNvPr id="335" name="Lijn"/>
          <p:cNvSpPr/>
          <p:nvPr/>
        </p:nvSpPr>
        <p:spPr>
          <a:xfrm flipV="1">
            <a:off x="13163780" y="807669"/>
            <a:ext cx="1" cy="6538877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36" name="Lijn"/>
          <p:cNvSpPr/>
          <p:nvPr/>
        </p:nvSpPr>
        <p:spPr>
          <a:xfrm flipV="1">
            <a:off x="11735831" y="807669"/>
            <a:ext cx="1" cy="6538877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37" name="Lijn"/>
          <p:cNvSpPr/>
          <p:nvPr/>
        </p:nvSpPr>
        <p:spPr>
          <a:xfrm flipV="1">
            <a:off x="7702855" y="807669"/>
            <a:ext cx="1" cy="6538877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38" name="aantal observaties"/>
          <p:cNvSpPr txBox="1"/>
          <p:nvPr/>
        </p:nvSpPr>
        <p:spPr>
          <a:xfrm>
            <a:off x="6511778" y="8132013"/>
            <a:ext cx="3154165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aantal observaties</a:t>
            </a:r>
          </a:p>
        </p:txBody>
      </p:sp>
      <p:sp>
        <p:nvSpPr>
          <p:cNvPr id="339" name="notatie-afspraken"/>
          <p:cNvSpPr txBox="1"/>
          <p:nvPr/>
        </p:nvSpPr>
        <p:spPr>
          <a:xfrm>
            <a:off x="3950235" y="7371829"/>
            <a:ext cx="3138886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notatie-afspraken</a:t>
            </a:r>
          </a:p>
        </p:txBody>
      </p:sp>
      <p:sp>
        <p:nvSpPr>
          <p:cNvPr id="340" name="Lijn"/>
          <p:cNvSpPr/>
          <p:nvPr/>
        </p:nvSpPr>
        <p:spPr>
          <a:xfrm flipV="1">
            <a:off x="6329073" y="7860572"/>
            <a:ext cx="1" cy="5831972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41" name="Lijn"/>
          <p:cNvSpPr/>
          <p:nvPr/>
        </p:nvSpPr>
        <p:spPr>
          <a:xfrm>
            <a:off x="4002224" y="7878431"/>
            <a:ext cx="13045954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42" name="aantal eigenschappen (per observatie)"/>
          <p:cNvSpPr txBox="1"/>
          <p:nvPr/>
        </p:nvSpPr>
        <p:spPr>
          <a:xfrm>
            <a:off x="6511778" y="9090535"/>
            <a:ext cx="6463706" cy="54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aantal eigenschappen (per observatie)</a:t>
            </a:r>
          </a:p>
        </p:txBody>
      </p:sp>
      <p:sp>
        <p:nvSpPr>
          <p:cNvPr id="343" name="observatie nummer i"/>
          <p:cNvSpPr txBox="1"/>
          <p:nvPr/>
        </p:nvSpPr>
        <p:spPr>
          <a:xfrm>
            <a:off x="6511778" y="10131946"/>
            <a:ext cx="3582393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observatie nummer i</a:t>
            </a:r>
          </a:p>
        </p:txBody>
      </p:sp>
      <p:sp>
        <p:nvSpPr>
          <p:cNvPr id="344" name="eigenschap j van observatie nummer i"/>
          <p:cNvSpPr txBox="1"/>
          <p:nvPr/>
        </p:nvSpPr>
        <p:spPr>
          <a:xfrm>
            <a:off x="6511778" y="11163868"/>
            <a:ext cx="6392665" cy="54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eigenschap j van observatie nummer i</a:t>
            </a:r>
          </a:p>
        </p:txBody>
      </p:sp>
      <p:sp>
        <p:nvSpPr>
          <p:cNvPr id="345" name="actuele waarde van observatie i"/>
          <p:cNvSpPr txBox="1"/>
          <p:nvPr/>
        </p:nvSpPr>
        <p:spPr>
          <a:xfrm>
            <a:off x="6511778" y="12094709"/>
            <a:ext cx="5372696" cy="54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actuele waarde van observatie i</a:t>
            </a:r>
          </a:p>
        </p:txBody>
      </p:sp>
      <p:sp>
        <p:nvSpPr>
          <p:cNvPr id="346" name="factor waarmee waarde van feature j moet worden vermenigvuldigd"/>
          <p:cNvSpPr txBox="1"/>
          <p:nvPr/>
        </p:nvSpPr>
        <p:spPr>
          <a:xfrm>
            <a:off x="6511778" y="12972240"/>
            <a:ext cx="11400831" cy="54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factor waarmee waarde van feature j moet worden vermenigvuldigd</a:t>
            </a:r>
          </a:p>
        </p:txBody>
      </p:sp>
      <p:sp>
        <p:nvSpPr>
          <p:cNvPr id="347" name="Lijn"/>
          <p:cNvSpPr/>
          <p:nvPr/>
        </p:nvSpPr>
        <p:spPr>
          <a:xfrm>
            <a:off x="4002224" y="8755963"/>
            <a:ext cx="13045954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48" name="Lijn"/>
          <p:cNvSpPr/>
          <p:nvPr/>
        </p:nvSpPr>
        <p:spPr>
          <a:xfrm>
            <a:off x="4002224" y="9813909"/>
            <a:ext cx="13045954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49" name="Lijn"/>
          <p:cNvSpPr/>
          <p:nvPr/>
        </p:nvSpPr>
        <p:spPr>
          <a:xfrm>
            <a:off x="4002224" y="10776557"/>
            <a:ext cx="13045954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50" name="Lijn"/>
          <p:cNvSpPr/>
          <p:nvPr/>
        </p:nvSpPr>
        <p:spPr>
          <a:xfrm>
            <a:off x="4002224" y="11960133"/>
            <a:ext cx="13045954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51" name="Lijn"/>
          <p:cNvSpPr/>
          <p:nvPr/>
        </p:nvSpPr>
        <p:spPr>
          <a:xfrm>
            <a:off x="4002224" y="12823159"/>
            <a:ext cx="13045954" cy="1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352" name="Vergelijking"/>
          <p:cNvSpPr txBox="1"/>
          <p:nvPr/>
        </p:nvSpPr>
        <p:spPr>
          <a:xfrm>
            <a:off x="4839830" y="8217884"/>
            <a:ext cx="448209" cy="2914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</m:oMath>
              </m:oMathPara>
            </a14:m>
            <a:endParaRPr sz="5100"/>
          </a:p>
        </p:txBody>
      </p:sp>
      <p:sp>
        <p:nvSpPr>
          <p:cNvPr id="353" name="Vergelijking"/>
          <p:cNvSpPr txBox="1"/>
          <p:nvPr/>
        </p:nvSpPr>
        <p:spPr>
          <a:xfrm>
            <a:off x="4914411" y="9203864"/>
            <a:ext cx="297943" cy="2914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m:oMathPara>
            </a14:m>
            <a:endParaRPr sz="5100"/>
          </a:p>
        </p:txBody>
      </p:sp>
      <p:sp>
        <p:nvSpPr>
          <p:cNvPr id="354" name="Vergelijking"/>
          <p:cNvSpPr txBox="1"/>
          <p:nvPr/>
        </p:nvSpPr>
        <p:spPr>
          <a:xfrm>
            <a:off x="4689746" y="10057734"/>
            <a:ext cx="750789" cy="55764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5100"/>
          </a:p>
        </p:txBody>
      </p:sp>
      <p:sp>
        <p:nvSpPr>
          <p:cNvPr id="355" name="Vergelijking"/>
          <p:cNvSpPr txBox="1"/>
          <p:nvPr/>
        </p:nvSpPr>
        <p:spPr>
          <a:xfrm>
            <a:off x="4689006" y="10864984"/>
            <a:ext cx="752215" cy="91553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5100"/>
          </a:p>
        </p:txBody>
      </p:sp>
      <p:sp>
        <p:nvSpPr>
          <p:cNvPr id="356" name="Vergelijking"/>
          <p:cNvSpPr txBox="1"/>
          <p:nvPr/>
        </p:nvSpPr>
        <p:spPr>
          <a:xfrm>
            <a:off x="4690710" y="11967008"/>
            <a:ext cx="748846" cy="6839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5100"/>
          </a:p>
        </p:txBody>
      </p:sp>
      <p:sp>
        <p:nvSpPr>
          <p:cNvPr id="357" name="Vergelijking"/>
          <p:cNvSpPr txBox="1"/>
          <p:nvPr/>
        </p:nvSpPr>
        <p:spPr>
          <a:xfrm>
            <a:off x="4864369" y="12946970"/>
            <a:ext cx="398955" cy="6962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  <a:endParaRPr sz="5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Vergelijking"/>
          <p:cNvSpPr txBox="1"/>
          <p:nvPr/>
        </p:nvSpPr>
        <p:spPr>
          <a:xfrm>
            <a:off x="3767049" y="794897"/>
            <a:ext cx="7216211" cy="107778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9000"/>
          </a:p>
        </p:txBody>
      </p:sp>
      <p:sp>
        <p:nvSpPr>
          <p:cNvPr id="360" name="Vergelijking"/>
          <p:cNvSpPr txBox="1"/>
          <p:nvPr/>
        </p:nvSpPr>
        <p:spPr>
          <a:xfrm>
            <a:off x="3767049" y="2433447"/>
            <a:ext cx="16835480" cy="10777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9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  <m:sSub>
                    <m:e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sub>
                  </m:sSub>
                </m:oMath>
              </m:oMathPara>
            </a14:m>
            <a:endParaRPr sz="9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Vergelijking"/>
          <p:cNvSpPr txBox="1"/>
          <p:nvPr/>
        </p:nvSpPr>
        <p:spPr>
          <a:xfrm>
            <a:off x="4933271" y="3693020"/>
            <a:ext cx="7322059" cy="74809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9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127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120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135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183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9000"/>
          </a:p>
        </p:txBody>
      </p:sp>
      <p:sp>
        <p:nvSpPr>
          <p:cNvPr id="363" name="Vergelijking"/>
          <p:cNvSpPr txBox="1"/>
          <p:nvPr/>
        </p:nvSpPr>
        <p:spPr>
          <a:xfrm>
            <a:off x="8292834" y="1323315"/>
            <a:ext cx="877367" cy="8376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10100"/>
          </a:p>
        </p:txBody>
      </p:sp>
      <p:sp>
        <p:nvSpPr>
          <p:cNvPr id="364" name="Vergelijking"/>
          <p:cNvSpPr txBox="1"/>
          <p:nvPr/>
        </p:nvSpPr>
        <p:spPr>
          <a:xfrm>
            <a:off x="16109351" y="2991870"/>
            <a:ext cx="1810359" cy="818374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9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9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eqArr>
                    </m:e>
                  </m:d>
                </m:oMath>
              </m:oMathPara>
            </a14:m>
            <a:endParaRPr sz="9000"/>
          </a:p>
        </p:txBody>
      </p:sp>
      <p:sp>
        <p:nvSpPr>
          <p:cNvPr id="365" name="Vergelijking"/>
          <p:cNvSpPr txBox="1"/>
          <p:nvPr/>
        </p:nvSpPr>
        <p:spPr>
          <a:xfrm>
            <a:off x="16713063" y="1323315"/>
            <a:ext cx="599022" cy="8837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10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Vergelijking"/>
          <p:cNvSpPr txBox="1"/>
          <p:nvPr/>
        </p:nvSpPr>
        <p:spPr>
          <a:xfrm>
            <a:off x="7324489" y="3824067"/>
            <a:ext cx="5003316" cy="212445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6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6800"/>
          </a:p>
        </p:txBody>
      </p:sp>
      <p:sp>
        <p:nvSpPr>
          <p:cNvPr id="368" name="Vergelijking"/>
          <p:cNvSpPr txBox="1"/>
          <p:nvPr/>
        </p:nvSpPr>
        <p:spPr>
          <a:xfrm>
            <a:off x="14155528" y="3560463"/>
            <a:ext cx="2924630" cy="26555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eqArr>
                        <m:eqArrPr>
                          <m:ctrlP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eqArr>
                    </m:e>
                  </m:d>
                </m:oMath>
              </m:oMathPara>
            </a14:m>
            <a:endParaRPr sz="6800"/>
          </a:p>
        </p:txBody>
      </p:sp>
      <p:sp>
        <p:nvSpPr>
          <p:cNvPr id="369" name="Intermezzo: vermenigvuldigen van matrices met vectoren"/>
          <p:cNvSpPr txBox="1"/>
          <p:nvPr/>
        </p:nvSpPr>
        <p:spPr>
          <a:xfrm>
            <a:off x="4352609" y="329967"/>
            <a:ext cx="1207432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u="sng"/>
              <a:t>Intermezzo:</a:t>
            </a:r>
            <a:r>
              <a:t> vermenigvuldigen van matrices met vectoren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Vergelijking"/>
          <p:cNvSpPr txBox="1"/>
          <p:nvPr/>
        </p:nvSpPr>
        <p:spPr>
          <a:xfrm>
            <a:off x="3226347" y="3342445"/>
            <a:ext cx="8807958" cy="74809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9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127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120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135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183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r>
                              <a:rPr xmlns:a="http://schemas.openxmlformats.org/drawingml/2006/main" sz="9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9000"/>
          </a:p>
        </p:txBody>
      </p:sp>
      <p:sp>
        <p:nvSpPr>
          <p:cNvPr id="372" name="Vergelijking"/>
          <p:cNvSpPr txBox="1"/>
          <p:nvPr/>
        </p:nvSpPr>
        <p:spPr>
          <a:xfrm>
            <a:off x="6353736" y="1323315"/>
            <a:ext cx="877368" cy="8376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10100"/>
          </a:p>
        </p:txBody>
      </p:sp>
      <p:sp>
        <p:nvSpPr>
          <p:cNvPr id="373" name="Vergelijking"/>
          <p:cNvSpPr txBox="1"/>
          <p:nvPr/>
        </p:nvSpPr>
        <p:spPr>
          <a:xfrm>
            <a:off x="12500411" y="6230032"/>
            <a:ext cx="8692886" cy="14058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d>
                    <m:dPr>
                      <m:ctrlPr>
                        <a:rPr xmlns:a="http://schemas.openxmlformats.org/drawingml/2006/main" sz="9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9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9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</m:oMath>
              </m:oMathPara>
            </a14:m>
            <a:endParaRPr sz="9000"/>
          </a:p>
        </p:txBody>
      </p:sp>
      <p:sp>
        <p:nvSpPr>
          <p:cNvPr id="374" name="Vergelijking"/>
          <p:cNvSpPr txBox="1"/>
          <p:nvPr/>
        </p:nvSpPr>
        <p:spPr>
          <a:xfrm>
            <a:off x="16233328" y="1398864"/>
            <a:ext cx="1224248" cy="10834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</m:oMath>
              </m:oMathPara>
            </a14:m>
            <a:endParaRPr sz="10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Vergelijking"/>
          <p:cNvSpPr txBox="1"/>
          <p:nvPr/>
        </p:nvSpPr>
        <p:spPr>
          <a:xfrm>
            <a:off x="4154152" y="458826"/>
            <a:ext cx="10202971" cy="23165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6800"/>
          </a:p>
        </p:txBody>
      </p:sp>
      <p:sp>
        <p:nvSpPr>
          <p:cNvPr id="377" name="Vergelijking"/>
          <p:cNvSpPr txBox="1"/>
          <p:nvPr/>
        </p:nvSpPr>
        <p:spPr>
          <a:xfrm>
            <a:off x="4154208" y="3870049"/>
            <a:ext cx="5194345" cy="9566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6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ml:ordinary least square"/>
          <p:cNvSpPr txBox="1"/>
          <p:nvPr/>
        </p:nvSpPr>
        <p:spPr>
          <a:xfrm>
            <a:off x="2938958" y="6043612"/>
            <a:ext cx="18506084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ml:ordinary least square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scatter_1566217221.933717.png" descr="scatter_1566217221.9337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5558" y="-54332"/>
            <a:ext cx="18432884" cy="13824664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Vergelijking"/>
          <p:cNvSpPr txBox="1"/>
          <p:nvPr/>
        </p:nvSpPr>
        <p:spPr>
          <a:xfrm>
            <a:off x="5718221" y="1799457"/>
            <a:ext cx="7652646" cy="17374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5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https://en.wikipedia.org/wiki/Ordinary_least_squares"/>
          <p:cNvSpPr txBox="1"/>
          <p:nvPr/>
        </p:nvSpPr>
        <p:spPr>
          <a:xfrm>
            <a:off x="7672685" y="12993213"/>
            <a:ext cx="9038630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https://en.wikipedia.org/wiki/Ordinary_least_squares</a:t>
            </a:r>
          </a:p>
        </p:txBody>
      </p:sp>
      <p:sp>
        <p:nvSpPr>
          <p:cNvPr id="385" name="Ordinary Least Square (OLS)"/>
          <p:cNvSpPr txBox="1"/>
          <p:nvPr/>
        </p:nvSpPr>
        <p:spPr>
          <a:xfrm>
            <a:off x="8519083" y="422370"/>
            <a:ext cx="7345834" cy="79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Ordinary Least Square (OLS)</a:t>
            </a:r>
          </a:p>
        </p:txBody>
      </p:sp>
      <p:sp>
        <p:nvSpPr>
          <p:cNvPr id="386" name="theta = np.linalg.inv(X.T.dot(X)).dot(X.T).dot(y)"/>
          <p:cNvSpPr txBox="1"/>
          <p:nvPr/>
        </p:nvSpPr>
        <p:spPr>
          <a:xfrm>
            <a:off x="2747807" y="11112490"/>
            <a:ext cx="18888386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theta = np.linalg.inv(X.T.dot(X)).dot(X.T).dot(y)</a:t>
            </a:r>
          </a:p>
        </p:txBody>
      </p:sp>
      <p:sp>
        <p:nvSpPr>
          <p:cNvPr id="387" name="Vergelijking"/>
          <p:cNvSpPr txBox="1"/>
          <p:nvPr/>
        </p:nvSpPr>
        <p:spPr>
          <a:xfrm>
            <a:off x="6670107" y="5485255"/>
            <a:ext cx="11005004" cy="13544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sSup>
                    <m:e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sSup>
                    <m:e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  <a:endParaRPr sz="10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6425" y="764190"/>
            <a:ext cx="18288001" cy="12270246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naar Géron 2017, pp 108ff."/>
          <p:cNvSpPr txBox="1"/>
          <p:nvPr/>
        </p:nvSpPr>
        <p:spPr>
          <a:xfrm>
            <a:off x="18564714" y="13205562"/>
            <a:ext cx="2639927" cy="38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naar Géron 2017, pp 108ff.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7586" y="263704"/>
            <a:ext cx="18469052" cy="13188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ml:gradient descent"/>
          <p:cNvSpPr txBox="1"/>
          <p:nvPr/>
        </p:nvSpPr>
        <p:spPr>
          <a:xfrm>
            <a:off x="4850469" y="6043612"/>
            <a:ext cx="14683061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0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ml:gradient descent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epeer"/>
          <p:cNvGrpSpPr/>
          <p:nvPr/>
        </p:nvGrpSpPr>
        <p:grpSpPr>
          <a:xfrm>
            <a:off x="4990472" y="756316"/>
            <a:ext cx="15384783" cy="11183360"/>
            <a:chOff x="0" y="0"/>
            <a:chExt cx="15384782" cy="11183359"/>
          </a:xfrm>
        </p:grpSpPr>
        <p:sp>
          <p:nvSpPr>
            <p:cNvPr id="394" name="Lijn"/>
            <p:cNvSpPr/>
            <p:nvPr/>
          </p:nvSpPr>
          <p:spPr>
            <a:xfrm flipV="1">
              <a:off x="1272214" y="276895"/>
              <a:ext cx="1" cy="10906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5" name="Lijn"/>
            <p:cNvSpPr/>
            <p:nvPr/>
          </p:nvSpPr>
          <p:spPr>
            <a:xfrm>
              <a:off x="0" y="9959308"/>
              <a:ext cx="1511669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6" name="1"/>
            <p:cNvSpPr txBox="1"/>
            <p:nvPr/>
          </p:nvSpPr>
          <p:spPr>
            <a:xfrm>
              <a:off x="106616" y="8385599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7" name="2"/>
            <p:cNvSpPr txBox="1"/>
            <p:nvPr/>
          </p:nvSpPr>
          <p:spPr>
            <a:xfrm>
              <a:off x="106616" y="7135443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8" name="3"/>
            <p:cNvSpPr txBox="1"/>
            <p:nvPr/>
          </p:nvSpPr>
          <p:spPr>
            <a:xfrm>
              <a:off x="106616" y="5885286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99" name="4"/>
            <p:cNvSpPr txBox="1"/>
            <p:nvPr/>
          </p:nvSpPr>
          <p:spPr>
            <a:xfrm>
              <a:off x="106616" y="4639595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0" name="5"/>
            <p:cNvSpPr txBox="1"/>
            <p:nvPr/>
          </p:nvSpPr>
          <p:spPr>
            <a:xfrm>
              <a:off x="106616" y="3389439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01" name="6"/>
            <p:cNvSpPr txBox="1"/>
            <p:nvPr/>
          </p:nvSpPr>
          <p:spPr>
            <a:xfrm>
              <a:off x="106616" y="2143748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02" name="1"/>
            <p:cNvSpPr txBox="1"/>
            <p:nvPr/>
          </p:nvSpPr>
          <p:spPr>
            <a:xfrm>
              <a:off x="2303039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3" name="2"/>
            <p:cNvSpPr txBox="1"/>
            <p:nvPr/>
          </p:nvSpPr>
          <p:spPr>
            <a:xfrm>
              <a:off x="3570021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4" name="3"/>
            <p:cNvSpPr txBox="1"/>
            <p:nvPr/>
          </p:nvSpPr>
          <p:spPr>
            <a:xfrm>
              <a:off x="4820177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5" name="4"/>
            <p:cNvSpPr txBox="1"/>
            <p:nvPr/>
          </p:nvSpPr>
          <p:spPr>
            <a:xfrm>
              <a:off x="6070334" y="10318877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6" name="5"/>
            <p:cNvSpPr txBox="1"/>
            <p:nvPr/>
          </p:nvSpPr>
          <p:spPr>
            <a:xfrm>
              <a:off x="7316516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07" name="6"/>
            <p:cNvSpPr txBox="1"/>
            <p:nvPr/>
          </p:nvSpPr>
          <p:spPr>
            <a:xfrm>
              <a:off x="8566181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08" name="7"/>
            <p:cNvSpPr txBox="1"/>
            <p:nvPr/>
          </p:nvSpPr>
          <p:spPr>
            <a:xfrm>
              <a:off x="9811873" y="10318877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09" name="8"/>
            <p:cNvSpPr txBox="1"/>
            <p:nvPr/>
          </p:nvSpPr>
          <p:spPr>
            <a:xfrm>
              <a:off x="11066494" y="10318877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10" name="9"/>
            <p:cNvSpPr txBox="1"/>
            <p:nvPr/>
          </p:nvSpPr>
          <p:spPr>
            <a:xfrm>
              <a:off x="12316650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411" name="10"/>
            <p:cNvSpPr txBox="1"/>
            <p:nvPr/>
          </p:nvSpPr>
          <p:spPr>
            <a:xfrm>
              <a:off x="13437623" y="10318877"/>
              <a:ext cx="672307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12" name="Lijn"/>
            <p:cNvSpPr/>
            <p:nvPr/>
          </p:nvSpPr>
          <p:spPr>
            <a:xfrm>
              <a:off x="912445" y="8709152"/>
              <a:ext cx="14472338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3" name="Lijn"/>
            <p:cNvSpPr/>
            <p:nvPr/>
          </p:nvSpPr>
          <p:spPr>
            <a:xfrm>
              <a:off x="912445" y="7458995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4" name="Lijn"/>
            <p:cNvSpPr/>
            <p:nvPr/>
          </p:nvSpPr>
          <p:spPr>
            <a:xfrm>
              <a:off x="912445" y="6208839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5" name="Lijn"/>
            <p:cNvSpPr/>
            <p:nvPr/>
          </p:nvSpPr>
          <p:spPr>
            <a:xfrm>
              <a:off x="912445" y="4958682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6" name="Lijn"/>
            <p:cNvSpPr/>
            <p:nvPr/>
          </p:nvSpPr>
          <p:spPr>
            <a:xfrm>
              <a:off x="912445" y="3708526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7" name="Lijn"/>
            <p:cNvSpPr/>
            <p:nvPr/>
          </p:nvSpPr>
          <p:spPr>
            <a:xfrm>
              <a:off x="912445" y="2458370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8" name="Lijn"/>
            <p:cNvSpPr/>
            <p:nvPr/>
          </p:nvSpPr>
          <p:spPr>
            <a:xfrm flipV="1">
              <a:off x="2522370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9" name="Lijn"/>
            <p:cNvSpPr/>
            <p:nvPr/>
          </p:nvSpPr>
          <p:spPr>
            <a:xfrm flipV="1">
              <a:off x="3772527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0" name="Lijn"/>
            <p:cNvSpPr/>
            <p:nvPr/>
          </p:nvSpPr>
          <p:spPr>
            <a:xfrm flipV="1">
              <a:off x="5022683" y="2"/>
              <a:ext cx="1" cy="10316494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1" name="Lijn"/>
            <p:cNvSpPr/>
            <p:nvPr/>
          </p:nvSpPr>
          <p:spPr>
            <a:xfrm flipV="1">
              <a:off x="6272839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2" name="Lijn"/>
            <p:cNvSpPr/>
            <p:nvPr/>
          </p:nvSpPr>
          <p:spPr>
            <a:xfrm flipV="1">
              <a:off x="7522995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3" name="Lijn"/>
            <p:cNvSpPr/>
            <p:nvPr/>
          </p:nvSpPr>
          <p:spPr>
            <a:xfrm flipV="1">
              <a:off x="8773152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4" name="Lijn"/>
            <p:cNvSpPr/>
            <p:nvPr/>
          </p:nvSpPr>
          <p:spPr>
            <a:xfrm flipV="1">
              <a:off x="10023308" y="-1"/>
              <a:ext cx="1" cy="10316497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5" name="Lijn"/>
            <p:cNvSpPr/>
            <p:nvPr/>
          </p:nvSpPr>
          <p:spPr>
            <a:xfrm flipV="1">
              <a:off x="11273464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6" name="Lijn"/>
            <p:cNvSpPr/>
            <p:nvPr/>
          </p:nvSpPr>
          <p:spPr>
            <a:xfrm flipV="1">
              <a:off x="12523620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7" name="Lijn"/>
            <p:cNvSpPr/>
            <p:nvPr/>
          </p:nvSpPr>
          <p:spPr>
            <a:xfrm flipV="1">
              <a:off x="13773777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8" name="Lijn"/>
            <p:cNvSpPr/>
            <p:nvPr/>
          </p:nvSpPr>
          <p:spPr>
            <a:xfrm flipV="1">
              <a:off x="15023932" y="2"/>
              <a:ext cx="1" cy="10316494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9" name="11"/>
            <p:cNvSpPr txBox="1"/>
            <p:nvPr/>
          </p:nvSpPr>
          <p:spPr>
            <a:xfrm>
              <a:off x="14678849" y="10318877"/>
              <a:ext cx="672307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431" name="→"/>
          <p:cNvSpPr txBox="1"/>
          <p:nvPr/>
        </p:nvSpPr>
        <p:spPr>
          <a:xfrm>
            <a:off x="13125063" y="12390146"/>
            <a:ext cx="96710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→ </a:t>
            </a:r>
          </a:p>
        </p:txBody>
      </p:sp>
      <p:sp>
        <p:nvSpPr>
          <p:cNvPr id="432" name="→"/>
          <p:cNvSpPr txBox="1"/>
          <p:nvPr/>
        </p:nvSpPr>
        <p:spPr>
          <a:xfrm rot="16200000">
            <a:off x="3787291" y="4985329"/>
            <a:ext cx="96710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→ </a:t>
            </a:r>
          </a:p>
        </p:txBody>
      </p:sp>
      <p:pic>
        <p:nvPicPr>
          <p:cNvPr id="433" name="scatter_1566217221.933717.png" descr="scatter_1566217221.9337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0817" y="119935"/>
            <a:ext cx="6148421" cy="4611316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Vergelijking"/>
          <p:cNvSpPr txBox="1"/>
          <p:nvPr/>
        </p:nvSpPr>
        <p:spPr>
          <a:xfrm rot="16200000">
            <a:off x="3469802" y="6459931"/>
            <a:ext cx="1613089" cy="8014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800"/>
          </a:p>
        </p:txBody>
      </p:sp>
      <p:sp>
        <p:nvSpPr>
          <p:cNvPr id="435" name="Vergelijking"/>
          <p:cNvSpPr txBox="1"/>
          <p:nvPr/>
        </p:nvSpPr>
        <p:spPr>
          <a:xfrm>
            <a:off x="12383547" y="12444515"/>
            <a:ext cx="602453" cy="8014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6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3485" y="760586"/>
            <a:ext cx="18857031" cy="12194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8472" y="501793"/>
            <a:ext cx="14028809" cy="104859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Groepeer"/>
          <p:cNvGrpSpPr/>
          <p:nvPr/>
        </p:nvGrpSpPr>
        <p:grpSpPr>
          <a:xfrm>
            <a:off x="17123464" y="8000804"/>
            <a:ext cx="3990261" cy="1785939"/>
            <a:chOff x="0" y="0"/>
            <a:chExt cx="3990259" cy="1785937"/>
          </a:xfrm>
        </p:grpSpPr>
        <p:sp>
          <p:nvSpPr>
            <p:cNvPr id="440" name="Vergelijking"/>
            <p:cNvSpPr txBox="1"/>
            <p:nvPr/>
          </p:nvSpPr>
          <p:spPr>
            <a:xfrm>
              <a:off x="215719" y="207597"/>
              <a:ext cx="3584723" cy="1380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sSup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sz="5100"/>
            </a:p>
          </p:txBody>
        </p:sp>
        <p:sp>
          <p:nvSpPr>
            <p:cNvPr id="441" name="Rechthoek"/>
            <p:cNvSpPr/>
            <p:nvPr/>
          </p:nvSpPr>
          <p:spPr>
            <a:xfrm>
              <a:off x="0" y="0"/>
              <a:ext cx="3990260" cy="1785938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0140" y="0"/>
            <a:ext cx="2056372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http://www.tuinposter.nl/herfst/"/>
          <p:cNvSpPr txBox="1"/>
          <p:nvPr/>
        </p:nvSpPr>
        <p:spPr>
          <a:xfrm>
            <a:off x="17767517" y="13205562"/>
            <a:ext cx="3198478" cy="3845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http://www.tuinposter.nl/herfst/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4150" y="0"/>
            <a:ext cx="184557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Vergelijking"/>
          <p:cNvSpPr txBox="1"/>
          <p:nvPr/>
        </p:nvSpPr>
        <p:spPr>
          <a:xfrm>
            <a:off x="3756928" y="285040"/>
            <a:ext cx="10202971" cy="23165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6800"/>
          </a:p>
        </p:txBody>
      </p:sp>
      <p:sp>
        <p:nvSpPr>
          <p:cNvPr id="450" name="Vergelijking"/>
          <p:cNvSpPr txBox="1"/>
          <p:nvPr/>
        </p:nvSpPr>
        <p:spPr>
          <a:xfrm>
            <a:off x="3512341" y="3459929"/>
            <a:ext cx="12922182" cy="8143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  <a:endParaRPr sz="6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Vergelijking"/>
          <p:cNvSpPr txBox="1"/>
          <p:nvPr/>
        </p:nvSpPr>
        <p:spPr>
          <a:xfrm>
            <a:off x="4039695" y="593492"/>
            <a:ext cx="8236650" cy="27511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8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8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8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8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8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8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8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8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f>
                    <m:fPr>
                      <m:ctrlPr>
                        <a:rPr xmlns:a="http://schemas.openxmlformats.org/drawingml/2006/main" sz="8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8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8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8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8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den>
                  </m:f>
                  <m:r>
                    <a:rPr xmlns:a="http://schemas.openxmlformats.org/drawingml/2006/main" sz="8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8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8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8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87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Vergelijking"/>
          <p:cNvSpPr txBox="1"/>
          <p:nvPr/>
        </p:nvSpPr>
        <p:spPr>
          <a:xfrm>
            <a:off x="4944301" y="935169"/>
            <a:ext cx="6446162" cy="21503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f>
                    <m:f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den>
                  </m:f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800"/>
          </a:p>
        </p:txBody>
      </p:sp>
      <p:sp>
        <p:nvSpPr>
          <p:cNvPr id="455" name="Vergelijking"/>
          <p:cNvSpPr txBox="1"/>
          <p:nvPr/>
        </p:nvSpPr>
        <p:spPr>
          <a:xfrm>
            <a:off x="5950361" y="4620580"/>
            <a:ext cx="10873250" cy="23165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f>
                    <m:f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6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1596" y="620138"/>
            <a:ext cx="18220808" cy="12475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7586" y="263704"/>
            <a:ext cx="18469052" cy="1318882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Vergelijking"/>
          <p:cNvSpPr txBox="1"/>
          <p:nvPr/>
        </p:nvSpPr>
        <p:spPr>
          <a:xfrm>
            <a:off x="16293822" y="6574142"/>
            <a:ext cx="2775396" cy="5712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5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update alle…"/>
          <p:cNvSpPr txBox="1"/>
          <p:nvPr/>
        </p:nvSpPr>
        <p:spPr>
          <a:xfrm>
            <a:off x="4067802" y="1928315"/>
            <a:ext cx="9977612" cy="194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update alle </a:t>
            </a:r>
          </a:p>
          <a:p>
            <a:pPr algn="l">
              <a:lnSpc>
                <a:spcPct val="15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herhaal totdat een minimum bereikt is:</a:t>
            </a:r>
          </a:p>
        </p:txBody>
      </p:sp>
      <p:sp>
        <p:nvSpPr>
          <p:cNvPr id="460" name="Vergelijking"/>
          <p:cNvSpPr txBox="1"/>
          <p:nvPr/>
        </p:nvSpPr>
        <p:spPr>
          <a:xfrm>
            <a:off x="7065891" y="2154545"/>
            <a:ext cx="5815210" cy="6962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2,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m:oMathPara>
            </a14:m>
            <a:endParaRPr sz="5100"/>
          </a:p>
        </p:txBody>
      </p:sp>
      <p:sp>
        <p:nvSpPr>
          <p:cNvPr id="461" name="Vergelijking"/>
          <p:cNvSpPr txBox="1"/>
          <p:nvPr/>
        </p:nvSpPr>
        <p:spPr>
          <a:xfrm>
            <a:off x="7467780" y="4373409"/>
            <a:ext cx="6446162" cy="21503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f>
                    <m:f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b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den>
                  </m:f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6800"/>
          </a:p>
        </p:txBody>
      </p:sp>
      <p:sp>
        <p:nvSpPr>
          <p:cNvPr id="462" name="Vergelijking"/>
          <p:cNvSpPr txBox="1"/>
          <p:nvPr/>
        </p:nvSpPr>
        <p:spPr>
          <a:xfrm>
            <a:off x="8295246" y="8058820"/>
            <a:ext cx="11084832" cy="23165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f>
                    <m:fPr>
                      <m:ctrlP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6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sub>
                  </m:sSub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6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Sup>
                    <m:e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  <m:sup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6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bSup>
                </m:oMath>
              </m:oMathPara>
            </a14:m>
            <a:endParaRPr sz="6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laatje.png" descr="plaatj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2736" y="-1"/>
            <a:ext cx="10998529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Lijn"/>
          <p:cNvSpPr/>
          <p:nvPr/>
        </p:nvSpPr>
        <p:spPr>
          <a:xfrm flipV="1">
            <a:off x="6262687" y="1033212"/>
            <a:ext cx="1" cy="10906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67" name="Lijn"/>
          <p:cNvSpPr/>
          <p:nvPr/>
        </p:nvSpPr>
        <p:spPr>
          <a:xfrm>
            <a:off x="4990472" y="10715625"/>
            <a:ext cx="151167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68" name="1"/>
          <p:cNvSpPr txBox="1"/>
          <p:nvPr/>
        </p:nvSpPr>
        <p:spPr>
          <a:xfrm>
            <a:off x="5097088" y="9141916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9" name="2"/>
          <p:cNvSpPr txBox="1"/>
          <p:nvPr/>
        </p:nvSpPr>
        <p:spPr>
          <a:xfrm>
            <a:off x="5097088" y="7891760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0" name="3"/>
          <p:cNvSpPr txBox="1"/>
          <p:nvPr/>
        </p:nvSpPr>
        <p:spPr>
          <a:xfrm>
            <a:off x="5097088" y="664160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1" name="4"/>
          <p:cNvSpPr txBox="1"/>
          <p:nvPr/>
        </p:nvSpPr>
        <p:spPr>
          <a:xfrm>
            <a:off x="5097088" y="5395912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2" name="5"/>
          <p:cNvSpPr txBox="1"/>
          <p:nvPr/>
        </p:nvSpPr>
        <p:spPr>
          <a:xfrm>
            <a:off x="5097088" y="4145756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3" name="6"/>
          <p:cNvSpPr txBox="1"/>
          <p:nvPr/>
        </p:nvSpPr>
        <p:spPr>
          <a:xfrm>
            <a:off x="5097088" y="2900064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4" name="7"/>
          <p:cNvSpPr txBox="1"/>
          <p:nvPr/>
        </p:nvSpPr>
        <p:spPr>
          <a:xfrm>
            <a:off x="5097088" y="165437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5" name="1"/>
          <p:cNvSpPr txBox="1"/>
          <p:nvPr/>
        </p:nvSpPr>
        <p:spPr>
          <a:xfrm>
            <a:off x="7293512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8560494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9810650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1060807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9" name="5"/>
          <p:cNvSpPr txBox="1"/>
          <p:nvPr/>
        </p:nvSpPr>
        <p:spPr>
          <a:xfrm>
            <a:off x="12306989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0" name="6"/>
          <p:cNvSpPr txBox="1"/>
          <p:nvPr/>
        </p:nvSpPr>
        <p:spPr>
          <a:xfrm>
            <a:off x="13556654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1" name="7"/>
          <p:cNvSpPr txBox="1"/>
          <p:nvPr/>
        </p:nvSpPr>
        <p:spPr>
          <a:xfrm>
            <a:off x="14802346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2" name="8"/>
          <p:cNvSpPr txBox="1"/>
          <p:nvPr/>
        </p:nvSpPr>
        <p:spPr>
          <a:xfrm>
            <a:off x="16056967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3" name="9"/>
          <p:cNvSpPr txBox="1"/>
          <p:nvPr/>
        </p:nvSpPr>
        <p:spPr>
          <a:xfrm>
            <a:off x="17307123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84" name="10"/>
          <p:cNvSpPr txBox="1"/>
          <p:nvPr/>
        </p:nvSpPr>
        <p:spPr>
          <a:xfrm>
            <a:off x="18428096" y="11075193"/>
            <a:ext cx="67230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85" name="Lijn"/>
          <p:cNvSpPr/>
          <p:nvPr/>
        </p:nvSpPr>
        <p:spPr>
          <a:xfrm>
            <a:off x="5902917" y="9465468"/>
            <a:ext cx="14472338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86" name="Lijn"/>
          <p:cNvSpPr/>
          <p:nvPr/>
        </p:nvSpPr>
        <p:spPr>
          <a:xfrm>
            <a:off x="5902917" y="8215312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87" name="Lijn"/>
          <p:cNvSpPr/>
          <p:nvPr/>
        </p:nvSpPr>
        <p:spPr>
          <a:xfrm>
            <a:off x="5902917" y="6965156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88" name="Lijn"/>
          <p:cNvSpPr/>
          <p:nvPr/>
        </p:nvSpPr>
        <p:spPr>
          <a:xfrm>
            <a:off x="5902917" y="5715000"/>
            <a:ext cx="14472337" cy="0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89" name="Lijn"/>
          <p:cNvSpPr/>
          <p:nvPr/>
        </p:nvSpPr>
        <p:spPr>
          <a:xfrm>
            <a:off x="5902917" y="4464843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0" name="Lijn"/>
          <p:cNvSpPr/>
          <p:nvPr/>
        </p:nvSpPr>
        <p:spPr>
          <a:xfrm>
            <a:off x="5902917" y="3214687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1" name="Lijn"/>
          <p:cNvSpPr/>
          <p:nvPr/>
        </p:nvSpPr>
        <p:spPr>
          <a:xfrm>
            <a:off x="5902917" y="1964531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2" name="Lijn"/>
          <p:cNvSpPr/>
          <p:nvPr/>
        </p:nvSpPr>
        <p:spPr>
          <a:xfrm flipV="1">
            <a:off x="7512843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3" name="Lijn"/>
          <p:cNvSpPr/>
          <p:nvPr/>
        </p:nvSpPr>
        <p:spPr>
          <a:xfrm flipV="1">
            <a:off x="8763000" y="756318"/>
            <a:ext cx="0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4" name="Lijn"/>
          <p:cNvSpPr/>
          <p:nvPr/>
        </p:nvSpPr>
        <p:spPr>
          <a:xfrm flipV="1">
            <a:off x="10013155" y="756319"/>
            <a:ext cx="1" cy="10316494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5" name="Lijn"/>
          <p:cNvSpPr/>
          <p:nvPr/>
        </p:nvSpPr>
        <p:spPr>
          <a:xfrm flipV="1">
            <a:off x="11263312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6" name="Lijn"/>
          <p:cNvSpPr/>
          <p:nvPr/>
        </p:nvSpPr>
        <p:spPr>
          <a:xfrm flipV="1">
            <a:off x="12513468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7" name="Lijn"/>
          <p:cNvSpPr/>
          <p:nvPr/>
        </p:nvSpPr>
        <p:spPr>
          <a:xfrm flipV="1">
            <a:off x="13763625" y="756318"/>
            <a:ext cx="0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8" name="Lijn"/>
          <p:cNvSpPr/>
          <p:nvPr/>
        </p:nvSpPr>
        <p:spPr>
          <a:xfrm flipV="1">
            <a:off x="15013781" y="756316"/>
            <a:ext cx="1" cy="10316497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499" name="Lijn"/>
          <p:cNvSpPr/>
          <p:nvPr/>
        </p:nvSpPr>
        <p:spPr>
          <a:xfrm flipV="1">
            <a:off x="16263937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500" name="Lijn"/>
          <p:cNvSpPr/>
          <p:nvPr/>
        </p:nvSpPr>
        <p:spPr>
          <a:xfrm flipV="1">
            <a:off x="17514093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501" name="Lijn"/>
          <p:cNvSpPr/>
          <p:nvPr/>
        </p:nvSpPr>
        <p:spPr>
          <a:xfrm flipV="1">
            <a:off x="18764249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502" name="Lijn"/>
          <p:cNvSpPr/>
          <p:nvPr/>
        </p:nvSpPr>
        <p:spPr>
          <a:xfrm flipV="1">
            <a:off x="20014405" y="756319"/>
            <a:ext cx="1" cy="10316494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503" name="11"/>
          <p:cNvSpPr txBox="1"/>
          <p:nvPr/>
        </p:nvSpPr>
        <p:spPr>
          <a:xfrm>
            <a:off x="19669323" y="11075193"/>
            <a:ext cx="67230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04" name="y"/>
          <p:cNvSpPr txBox="1"/>
          <p:nvPr/>
        </p:nvSpPr>
        <p:spPr>
          <a:xfrm>
            <a:off x="3826995" y="5462127"/>
            <a:ext cx="531367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505" name="X"/>
          <p:cNvSpPr txBox="1"/>
          <p:nvPr/>
        </p:nvSpPr>
        <p:spPr>
          <a:xfrm>
            <a:off x="12923322" y="11968757"/>
            <a:ext cx="590589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06" name="Lijn"/>
          <p:cNvSpPr/>
          <p:nvPr/>
        </p:nvSpPr>
        <p:spPr>
          <a:xfrm>
            <a:off x="6242000" y="803381"/>
            <a:ext cx="5055945" cy="9916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017" y="21395"/>
                  <a:pt x="3898" y="20937"/>
                  <a:pt x="5469" y="20266"/>
                </a:cubicBezTo>
                <a:cubicBezTo>
                  <a:pt x="7981" y="19195"/>
                  <a:pt x="9501" y="17687"/>
                  <a:pt x="10870" y="16180"/>
                </a:cubicBezTo>
                <a:cubicBezTo>
                  <a:pt x="12880" y="13968"/>
                  <a:pt x="14655" y="11704"/>
                  <a:pt x="16242" y="9406"/>
                </a:cubicBezTo>
                <a:cubicBezTo>
                  <a:pt x="18371" y="6323"/>
                  <a:pt x="20160" y="3183"/>
                  <a:pt x="21600" y="0"/>
                </a:cubicBezTo>
              </a:path>
            </a:pathLst>
          </a:custGeom>
          <a:ln w="25400">
            <a:solidFill>
              <a:schemeClr val="accent6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507" name="Lijn"/>
          <p:cNvSpPr/>
          <p:nvPr/>
        </p:nvSpPr>
        <p:spPr>
          <a:xfrm>
            <a:off x="6272248" y="785145"/>
            <a:ext cx="7076141" cy="9956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22" y="21538"/>
                  <a:pt x="2616" y="21299"/>
                  <a:pt x="3814" y="20897"/>
                </a:cubicBezTo>
                <a:cubicBezTo>
                  <a:pt x="5256" y="20413"/>
                  <a:pt x="6519" y="19706"/>
                  <a:pt x="7639" y="18899"/>
                </a:cubicBezTo>
                <a:cubicBezTo>
                  <a:pt x="9113" y="17837"/>
                  <a:pt x="10326" y="16615"/>
                  <a:pt x="11478" y="15369"/>
                </a:cubicBezTo>
                <a:cubicBezTo>
                  <a:pt x="12857" y="13879"/>
                  <a:pt x="14154" y="12352"/>
                  <a:pt x="15289" y="10762"/>
                </a:cubicBezTo>
                <a:cubicBezTo>
                  <a:pt x="16744" y="8723"/>
                  <a:pt x="17923" y="6593"/>
                  <a:pt x="19105" y="4467"/>
                </a:cubicBezTo>
                <a:cubicBezTo>
                  <a:pt x="19934" y="2977"/>
                  <a:pt x="20766" y="1488"/>
                  <a:pt x="21600" y="0"/>
                </a:cubicBezTo>
              </a:path>
            </a:pathLst>
          </a:custGeom>
          <a:ln w="25400">
            <a:solidFill>
              <a:schemeClr val="accent6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chemeClr val="accent6"/>
                </a:solidFill>
              </a:defRPr>
            </a:pPr>
          </a:p>
        </p:txBody>
      </p:sp>
      <p:sp>
        <p:nvSpPr>
          <p:cNvPr id="508" name="grafiek G1"/>
          <p:cNvSpPr txBox="1"/>
          <p:nvPr/>
        </p:nvSpPr>
        <p:spPr>
          <a:xfrm>
            <a:off x="9535783" y="297359"/>
            <a:ext cx="1863925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grafiek G1</a:t>
            </a:r>
          </a:p>
        </p:txBody>
      </p:sp>
      <p:sp>
        <p:nvSpPr>
          <p:cNvPr id="509" name="grafiek G2"/>
          <p:cNvSpPr txBox="1"/>
          <p:nvPr/>
        </p:nvSpPr>
        <p:spPr>
          <a:xfrm>
            <a:off x="11890483" y="297359"/>
            <a:ext cx="1863924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grafiek G2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893" t="6088" r="893" b="46949"/>
          <a:stretch>
            <a:fillRect/>
          </a:stretch>
        </p:blipFill>
        <p:spPr>
          <a:xfrm>
            <a:off x="9522023" y="1290282"/>
            <a:ext cx="6411517" cy="5098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59089" r="0" b="0"/>
          <a:stretch>
            <a:fillRect/>
          </a:stretch>
        </p:blipFill>
        <p:spPr>
          <a:xfrm>
            <a:off x="9522023" y="8270168"/>
            <a:ext cx="6411517" cy="4361907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grafiek G1"/>
          <p:cNvSpPr txBox="1"/>
          <p:nvPr/>
        </p:nvSpPr>
        <p:spPr>
          <a:xfrm>
            <a:off x="3836299" y="3138219"/>
            <a:ext cx="5074717" cy="1402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grafiek G1</a:t>
            </a:r>
          </a:p>
        </p:txBody>
      </p:sp>
      <p:sp>
        <p:nvSpPr>
          <p:cNvPr id="514" name="grafiek G2"/>
          <p:cNvSpPr txBox="1"/>
          <p:nvPr/>
        </p:nvSpPr>
        <p:spPr>
          <a:xfrm>
            <a:off x="3836299" y="10321182"/>
            <a:ext cx="5074717" cy="1402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grafiek G2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7"/>
          <p:cNvSpPr txBox="1"/>
          <p:nvPr/>
        </p:nvSpPr>
        <p:spPr>
          <a:xfrm>
            <a:off x="5097088" y="165437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0" name="Lijn"/>
          <p:cNvSpPr/>
          <p:nvPr/>
        </p:nvSpPr>
        <p:spPr>
          <a:xfrm>
            <a:off x="5902917" y="1964531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grpSp>
        <p:nvGrpSpPr>
          <p:cNvPr id="167" name="Groepeer"/>
          <p:cNvGrpSpPr/>
          <p:nvPr/>
        </p:nvGrpSpPr>
        <p:grpSpPr>
          <a:xfrm>
            <a:off x="4990472" y="756316"/>
            <a:ext cx="15384783" cy="11183360"/>
            <a:chOff x="0" y="0"/>
            <a:chExt cx="15384782" cy="11183359"/>
          </a:xfrm>
        </p:grpSpPr>
        <p:sp>
          <p:nvSpPr>
            <p:cNvPr id="131" name="Lijn"/>
            <p:cNvSpPr/>
            <p:nvPr/>
          </p:nvSpPr>
          <p:spPr>
            <a:xfrm flipV="1">
              <a:off x="1272214" y="276895"/>
              <a:ext cx="1" cy="10906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2" name="Lijn"/>
            <p:cNvSpPr/>
            <p:nvPr/>
          </p:nvSpPr>
          <p:spPr>
            <a:xfrm>
              <a:off x="0" y="9959308"/>
              <a:ext cx="1511669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3" name="1"/>
            <p:cNvSpPr txBox="1"/>
            <p:nvPr/>
          </p:nvSpPr>
          <p:spPr>
            <a:xfrm>
              <a:off x="106616" y="8385599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4" name="2"/>
            <p:cNvSpPr txBox="1"/>
            <p:nvPr/>
          </p:nvSpPr>
          <p:spPr>
            <a:xfrm>
              <a:off x="106616" y="7135443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" name="3"/>
            <p:cNvSpPr txBox="1"/>
            <p:nvPr/>
          </p:nvSpPr>
          <p:spPr>
            <a:xfrm>
              <a:off x="106616" y="5885286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" name="4"/>
            <p:cNvSpPr txBox="1"/>
            <p:nvPr/>
          </p:nvSpPr>
          <p:spPr>
            <a:xfrm>
              <a:off x="106616" y="4639595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7" name="5"/>
            <p:cNvSpPr txBox="1"/>
            <p:nvPr/>
          </p:nvSpPr>
          <p:spPr>
            <a:xfrm>
              <a:off x="106616" y="3389439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8" name="6"/>
            <p:cNvSpPr txBox="1"/>
            <p:nvPr/>
          </p:nvSpPr>
          <p:spPr>
            <a:xfrm>
              <a:off x="106616" y="2143748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9" name="1"/>
            <p:cNvSpPr txBox="1"/>
            <p:nvPr/>
          </p:nvSpPr>
          <p:spPr>
            <a:xfrm>
              <a:off x="2303039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" name="2"/>
            <p:cNvSpPr txBox="1"/>
            <p:nvPr/>
          </p:nvSpPr>
          <p:spPr>
            <a:xfrm>
              <a:off x="3570021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1" name="3"/>
            <p:cNvSpPr txBox="1"/>
            <p:nvPr/>
          </p:nvSpPr>
          <p:spPr>
            <a:xfrm>
              <a:off x="4820177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2" name="4"/>
            <p:cNvSpPr txBox="1"/>
            <p:nvPr/>
          </p:nvSpPr>
          <p:spPr>
            <a:xfrm>
              <a:off x="6070334" y="10318877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3" name="5"/>
            <p:cNvSpPr txBox="1"/>
            <p:nvPr/>
          </p:nvSpPr>
          <p:spPr>
            <a:xfrm>
              <a:off x="7316516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4" name="6"/>
            <p:cNvSpPr txBox="1"/>
            <p:nvPr/>
          </p:nvSpPr>
          <p:spPr>
            <a:xfrm>
              <a:off x="8566181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5" name="7"/>
            <p:cNvSpPr txBox="1"/>
            <p:nvPr/>
          </p:nvSpPr>
          <p:spPr>
            <a:xfrm>
              <a:off x="9811873" y="10318877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6" name="8"/>
            <p:cNvSpPr txBox="1"/>
            <p:nvPr/>
          </p:nvSpPr>
          <p:spPr>
            <a:xfrm>
              <a:off x="11066494" y="10318877"/>
              <a:ext cx="413941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7" name="9"/>
            <p:cNvSpPr txBox="1"/>
            <p:nvPr/>
          </p:nvSpPr>
          <p:spPr>
            <a:xfrm>
              <a:off x="12316650" y="10318877"/>
              <a:ext cx="413942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48" name="10"/>
            <p:cNvSpPr txBox="1"/>
            <p:nvPr/>
          </p:nvSpPr>
          <p:spPr>
            <a:xfrm>
              <a:off x="13437623" y="10318877"/>
              <a:ext cx="672307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49" name="Lijn"/>
            <p:cNvSpPr/>
            <p:nvPr/>
          </p:nvSpPr>
          <p:spPr>
            <a:xfrm>
              <a:off x="912445" y="8709152"/>
              <a:ext cx="14472338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0" name="Lijn"/>
            <p:cNvSpPr/>
            <p:nvPr/>
          </p:nvSpPr>
          <p:spPr>
            <a:xfrm>
              <a:off x="912445" y="7458995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1" name="Lijn"/>
            <p:cNvSpPr/>
            <p:nvPr/>
          </p:nvSpPr>
          <p:spPr>
            <a:xfrm>
              <a:off x="912445" y="6208839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2" name="Lijn"/>
            <p:cNvSpPr/>
            <p:nvPr/>
          </p:nvSpPr>
          <p:spPr>
            <a:xfrm>
              <a:off x="912445" y="4958682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3" name="Lijn"/>
            <p:cNvSpPr/>
            <p:nvPr/>
          </p:nvSpPr>
          <p:spPr>
            <a:xfrm>
              <a:off x="912445" y="3708526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4" name="Lijn"/>
            <p:cNvSpPr/>
            <p:nvPr/>
          </p:nvSpPr>
          <p:spPr>
            <a:xfrm>
              <a:off x="912445" y="2458370"/>
              <a:ext cx="14472336" cy="1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5" name="Lijn"/>
            <p:cNvSpPr/>
            <p:nvPr/>
          </p:nvSpPr>
          <p:spPr>
            <a:xfrm flipV="1">
              <a:off x="2522370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6" name="Lijn"/>
            <p:cNvSpPr/>
            <p:nvPr/>
          </p:nvSpPr>
          <p:spPr>
            <a:xfrm flipV="1">
              <a:off x="3772527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7" name="Lijn"/>
            <p:cNvSpPr/>
            <p:nvPr/>
          </p:nvSpPr>
          <p:spPr>
            <a:xfrm flipV="1">
              <a:off x="5022683" y="2"/>
              <a:ext cx="1" cy="10316494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8" name="Lijn"/>
            <p:cNvSpPr/>
            <p:nvPr/>
          </p:nvSpPr>
          <p:spPr>
            <a:xfrm flipV="1">
              <a:off x="6272839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59" name="Lijn"/>
            <p:cNvSpPr/>
            <p:nvPr/>
          </p:nvSpPr>
          <p:spPr>
            <a:xfrm flipV="1">
              <a:off x="7522995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0" name="Lijn"/>
            <p:cNvSpPr/>
            <p:nvPr/>
          </p:nvSpPr>
          <p:spPr>
            <a:xfrm flipV="1">
              <a:off x="8773152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1" name="Lijn"/>
            <p:cNvSpPr/>
            <p:nvPr/>
          </p:nvSpPr>
          <p:spPr>
            <a:xfrm flipV="1">
              <a:off x="10023308" y="-1"/>
              <a:ext cx="1" cy="10316497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2" name="Lijn"/>
            <p:cNvSpPr/>
            <p:nvPr/>
          </p:nvSpPr>
          <p:spPr>
            <a:xfrm flipV="1">
              <a:off x="11273464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3" name="Lijn"/>
            <p:cNvSpPr/>
            <p:nvPr/>
          </p:nvSpPr>
          <p:spPr>
            <a:xfrm flipV="1">
              <a:off x="12523620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4" name="Lijn"/>
            <p:cNvSpPr/>
            <p:nvPr/>
          </p:nvSpPr>
          <p:spPr>
            <a:xfrm flipV="1">
              <a:off x="13773777" y="1"/>
              <a:ext cx="1" cy="10316495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5" name="Lijn"/>
            <p:cNvSpPr/>
            <p:nvPr/>
          </p:nvSpPr>
          <p:spPr>
            <a:xfrm flipV="1">
              <a:off x="15023932" y="2"/>
              <a:ext cx="1" cy="10316494"/>
            </a:xfrm>
            <a:prstGeom prst="line">
              <a:avLst/>
            </a:prstGeom>
            <a:noFill/>
            <a:ln w="127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6" name="11"/>
            <p:cNvSpPr txBox="1"/>
            <p:nvPr/>
          </p:nvSpPr>
          <p:spPr>
            <a:xfrm>
              <a:off x="14678849" y="10318877"/>
              <a:ext cx="672307" cy="63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2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11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jn"/>
          <p:cNvSpPr/>
          <p:nvPr/>
        </p:nvSpPr>
        <p:spPr>
          <a:xfrm flipV="1">
            <a:off x="6262687" y="1033212"/>
            <a:ext cx="1" cy="10906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0" name="Lijn"/>
          <p:cNvSpPr/>
          <p:nvPr/>
        </p:nvSpPr>
        <p:spPr>
          <a:xfrm>
            <a:off x="4990472" y="10715625"/>
            <a:ext cx="151167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71" name="1"/>
          <p:cNvSpPr txBox="1"/>
          <p:nvPr/>
        </p:nvSpPr>
        <p:spPr>
          <a:xfrm>
            <a:off x="5097088" y="9141916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" name="2"/>
          <p:cNvSpPr txBox="1"/>
          <p:nvPr/>
        </p:nvSpPr>
        <p:spPr>
          <a:xfrm>
            <a:off x="5097088" y="7891760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" name="3"/>
          <p:cNvSpPr txBox="1"/>
          <p:nvPr/>
        </p:nvSpPr>
        <p:spPr>
          <a:xfrm>
            <a:off x="5097088" y="664160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4" name="4"/>
          <p:cNvSpPr txBox="1"/>
          <p:nvPr/>
        </p:nvSpPr>
        <p:spPr>
          <a:xfrm>
            <a:off x="5097088" y="5395912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5" name="5"/>
          <p:cNvSpPr txBox="1"/>
          <p:nvPr/>
        </p:nvSpPr>
        <p:spPr>
          <a:xfrm>
            <a:off x="5097088" y="4145756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6" name="6"/>
          <p:cNvSpPr txBox="1"/>
          <p:nvPr/>
        </p:nvSpPr>
        <p:spPr>
          <a:xfrm>
            <a:off x="5097088" y="2900064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7" name="7"/>
          <p:cNvSpPr txBox="1"/>
          <p:nvPr/>
        </p:nvSpPr>
        <p:spPr>
          <a:xfrm>
            <a:off x="5097088" y="165437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8" name="1"/>
          <p:cNvSpPr txBox="1"/>
          <p:nvPr/>
        </p:nvSpPr>
        <p:spPr>
          <a:xfrm>
            <a:off x="7293512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" name="2"/>
          <p:cNvSpPr txBox="1"/>
          <p:nvPr/>
        </p:nvSpPr>
        <p:spPr>
          <a:xfrm>
            <a:off x="8560494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0" name="3"/>
          <p:cNvSpPr txBox="1"/>
          <p:nvPr/>
        </p:nvSpPr>
        <p:spPr>
          <a:xfrm>
            <a:off x="9810650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1" name="4"/>
          <p:cNvSpPr txBox="1"/>
          <p:nvPr/>
        </p:nvSpPr>
        <p:spPr>
          <a:xfrm>
            <a:off x="11060807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2" name="5"/>
          <p:cNvSpPr txBox="1"/>
          <p:nvPr/>
        </p:nvSpPr>
        <p:spPr>
          <a:xfrm>
            <a:off x="12306989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3" name="6"/>
          <p:cNvSpPr txBox="1"/>
          <p:nvPr/>
        </p:nvSpPr>
        <p:spPr>
          <a:xfrm>
            <a:off x="13556654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4" name="7"/>
          <p:cNvSpPr txBox="1"/>
          <p:nvPr/>
        </p:nvSpPr>
        <p:spPr>
          <a:xfrm>
            <a:off x="14802346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5" name="8"/>
          <p:cNvSpPr txBox="1"/>
          <p:nvPr/>
        </p:nvSpPr>
        <p:spPr>
          <a:xfrm>
            <a:off x="16056967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6" name="9"/>
          <p:cNvSpPr txBox="1"/>
          <p:nvPr/>
        </p:nvSpPr>
        <p:spPr>
          <a:xfrm>
            <a:off x="17307123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87" name="10"/>
          <p:cNvSpPr txBox="1"/>
          <p:nvPr/>
        </p:nvSpPr>
        <p:spPr>
          <a:xfrm>
            <a:off x="18428096" y="11075193"/>
            <a:ext cx="67230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88" name="Lijn"/>
          <p:cNvSpPr/>
          <p:nvPr/>
        </p:nvSpPr>
        <p:spPr>
          <a:xfrm>
            <a:off x="5902917" y="9465468"/>
            <a:ext cx="14472338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89" name="Lijn"/>
          <p:cNvSpPr/>
          <p:nvPr/>
        </p:nvSpPr>
        <p:spPr>
          <a:xfrm>
            <a:off x="5902917" y="8215312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0" name="Lijn"/>
          <p:cNvSpPr/>
          <p:nvPr/>
        </p:nvSpPr>
        <p:spPr>
          <a:xfrm>
            <a:off x="5902917" y="6965156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1" name="Lijn"/>
          <p:cNvSpPr/>
          <p:nvPr/>
        </p:nvSpPr>
        <p:spPr>
          <a:xfrm>
            <a:off x="5902917" y="5715000"/>
            <a:ext cx="14472337" cy="0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2" name="Lijn"/>
          <p:cNvSpPr/>
          <p:nvPr/>
        </p:nvSpPr>
        <p:spPr>
          <a:xfrm>
            <a:off x="5902917" y="4464843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3" name="Lijn"/>
          <p:cNvSpPr/>
          <p:nvPr/>
        </p:nvSpPr>
        <p:spPr>
          <a:xfrm>
            <a:off x="5902917" y="3214687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4" name="Lijn"/>
          <p:cNvSpPr/>
          <p:nvPr/>
        </p:nvSpPr>
        <p:spPr>
          <a:xfrm>
            <a:off x="5902917" y="1964531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5" name="Lijn"/>
          <p:cNvSpPr/>
          <p:nvPr/>
        </p:nvSpPr>
        <p:spPr>
          <a:xfrm flipV="1">
            <a:off x="7512843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6" name="Lijn"/>
          <p:cNvSpPr/>
          <p:nvPr/>
        </p:nvSpPr>
        <p:spPr>
          <a:xfrm flipV="1">
            <a:off x="8763000" y="756318"/>
            <a:ext cx="0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7" name="Lijn"/>
          <p:cNvSpPr/>
          <p:nvPr/>
        </p:nvSpPr>
        <p:spPr>
          <a:xfrm flipV="1">
            <a:off x="10013155" y="756319"/>
            <a:ext cx="1" cy="10316494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8" name="Lijn"/>
          <p:cNvSpPr/>
          <p:nvPr/>
        </p:nvSpPr>
        <p:spPr>
          <a:xfrm flipV="1">
            <a:off x="11263312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199" name="Lijn"/>
          <p:cNvSpPr/>
          <p:nvPr/>
        </p:nvSpPr>
        <p:spPr>
          <a:xfrm flipV="1">
            <a:off x="12513468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0" name="Lijn"/>
          <p:cNvSpPr/>
          <p:nvPr/>
        </p:nvSpPr>
        <p:spPr>
          <a:xfrm flipV="1">
            <a:off x="13763625" y="756318"/>
            <a:ext cx="0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1" name="Lijn"/>
          <p:cNvSpPr/>
          <p:nvPr/>
        </p:nvSpPr>
        <p:spPr>
          <a:xfrm flipV="1">
            <a:off x="15013781" y="756316"/>
            <a:ext cx="1" cy="10316497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2" name="Lijn"/>
          <p:cNvSpPr/>
          <p:nvPr/>
        </p:nvSpPr>
        <p:spPr>
          <a:xfrm flipV="1">
            <a:off x="16263937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3" name="Lijn"/>
          <p:cNvSpPr/>
          <p:nvPr/>
        </p:nvSpPr>
        <p:spPr>
          <a:xfrm flipV="1">
            <a:off x="17514093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4" name="Lijn"/>
          <p:cNvSpPr/>
          <p:nvPr/>
        </p:nvSpPr>
        <p:spPr>
          <a:xfrm flipV="1">
            <a:off x="18764249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5" name="Lijn"/>
          <p:cNvSpPr/>
          <p:nvPr/>
        </p:nvSpPr>
        <p:spPr>
          <a:xfrm flipV="1">
            <a:off x="20014405" y="756319"/>
            <a:ext cx="1" cy="10316494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6" name="11"/>
          <p:cNvSpPr txBox="1"/>
          <p:nvPr/>
        </p:nvSpPr>
        <p:spPr>
          <a:xfrm>
            <a:off x="19669323" y="11075193"/>
            <a:ext cx="67230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07" name="Lijn"/>
          <p:cNvSpPr/>
          <p:nvPr/>
        </p:nvSpPr>
        <p:spPr>
          <a:xfrm flipV="1">
            <a:off x="5916998" y="1121722"/>
            <a:ext cx="9941686" cy="9941686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8" name="Lijn"/>
          <p:cNvSpPr/>
          <p:nvPr/>
        </p:nvSpPr>
        <p:spPr>
          <a:xfrm flipV="1">
            <a:off x="4459427" y="3424700"/>
            <a:ext cx="16242497" cy="3986961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09" name="lijn L1"/>
          <p:cNvSpPr txBox="1"/>
          <p:nvPr/>
        </p:nvSpPr>
        <p:spPr>
          <a:xfrm>
            <a:off x="15109704" y="473044"/>
            <a:ext cx="1146771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lijn L1</a:t>
            </a:r>
          </a:p>
        </p:txBody>
      </p:sp>
      <p:sp>
        <p:nvSpPr>
          <p:cNvPr id="210" name="lijn L2"/>
          <p:cNvSpPr txBox="1"/>
          <p:nvPr/>
        </p:nvSpPr>
        <p:spPr>
          <a:xfrm>
            <a:off x="20021869" y="2618978"/>
            <a:ext cx="1146771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lijn L2</a:t>
            </a:r>
          </a:p>
        </p:txBody>
      </p:sp>
      <p:pic>
        <p:nvPicPr>
          <p:cNvPr id="21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69440" b="0"/>
          <a:stretch>
            <a:fillRect/>
          </a:stretch>
        </p:blipFill>
        <p:spPr>
          <a:xfrm>
            <a:off x="3868035" y="5750725"/>
            <a:ext cx="748352" cy="68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74416" t="0" r="0" b="7839"/>
          <a:stretch>
            <a:fillRect/>
          </a:stretch>
        </p:blipFill>
        <p:spPr>
          <a:xfrm>
            <a:off x="12829635" y="12256518"/>
            <a:ext cx="626497" cy="629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jn"/>
          <p:cNvSpPr/>
          <p:nvPr/>
        </p:nvSpPr>
        <p:spPr>
          <a:xfrm flipV="1">
            <a:off x="6262687" y="1033212"/>
            <a:ext cx="1" cy="10906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5" name="Lijn"/>
          <p:cNvSpPr/>
          <p:nvPr/>
        </p:nvSpPr>
        <p:spPr>
          <a:xfrm>
            <a:off x="4990472" y="10715625"/>
            <a:ext cx="151167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16" name="1"/>
          <p:cNvSpPr txBox="1"/>
          <p:nvPr/>
        </p:nvSpPr>
        <p:spPr>
          <a:xfrm>
            <a:off x="5097088" y="9141916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7" name="2"/>
          <p:cNvSpPr txBox="1"/>
          <p:nvPr/>
        </p:nvSpPr>
        <p:spPr>
          <a:xfrm>
            <a:off x="5097088" y="7891760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8" name="3"/>
          <p:cNvSpPr txBox="1"/>
          <p:nvPr/>
        </p:nvSpPr>
        <p:spPr>
          <a:xfrm>
            <a:off x="5097088" y="664160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9" name="4"/>
          <p:cNvSpPr txBox="1"/>
          <p:nvPr/>
        </p:nvSpPr>
        <p:spPr>
          <a:xfrm>
            <a:off x="5097088" y="5395912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0" name="5"/>
          <p:cNvSpPr txBox="1"/>
          <p:nvPr/>
        </p:nvSpPr>
        <p:spPr>
          <a:xfrm>
            <a:off x="5097088" y="4145756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1" name="6"/>
          <p:cNvSpPr txBox="1"/>
          <p:nvPr/>
        </p:nvSpPr>
        <p:spPr>
          <a:xfrm>
            <a:off x="5097088" y="2900064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2" name="7"/>
          <p:cNvSpPr txBox="1"/>
          <p:nvPr/>
        </p:nvSpPr>
        <p:spPr>
          <a:xfrm>
            <a:off x="5097088" y="165437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3" name="1"/>
          <p:cNvSpPr txBox="1"/>
          <p:nvPr/>
        </p:nvSpPr>
        <p:spPr>
          <a:xfrm>
            <a:off x="7293512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4" name="2"/>
          <p:cNvSpPr txBox="1"/>
          <p:nvPr/>
        </p:nvSpPr>
        <p:spPr>
          <a:xfrm>
            <a:off x="8560494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5" name="3"/>
          <p:cNvSpPr txBox="1"/>
          <p:nvPr/>
        </p:nvSpPr>
        <p:spPr>
          <a:xfrm>
            <a:off x="9810650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6" name="4"/>
          <p:cNvSpPr txBox="1"/>
          <p:nvPr/>
        </p:nvSpPr>
        <p:spPr>
          <a:xfrm>
            <a:off x="11060807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7" name="5"/>
          <p:cNvSpPr txBox="1"/>
          <p:nvPr/>
        </p:nvSpPr>
        <p:spPr>
          <a:xfrm>
            <a:off x="12306989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8" name="6"/>
          <p:cNvSpPr txBox="1"/>
          <p:nvPr/>
        </p:nvSpPr>
        <p:spPr>
          <a:xfrm>
            <a:off x="13556654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9" name="7"/>
          <p:cNvSpPr txBox="1"/>
          <p:nvPr/>
        </p:nvSpPr>
        <p:spPr>
          <a:xfrm>
            <a:off x="14802346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30" name="8"/>
          <p:cNvSpPr txBox="1"/>
          <p:nvPr/>
        </p:nvSpPr>
        <p:spPr>
          <a:xfrm>
            <a:off x="16056967" y="11075193"/>
            <a:ext cx="413941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1" name="9"/>
          <p:cNvSpPr txBox="1"/>
          <p:nvPr/>
        </p:nvSpPr>
        <p:spPr>
          <a:xfrm>
            <a:off x="17307123" y="11075193"/>
            <a:ext cx="4139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32" name="10"/>
          <p:cNvSpPr txBox="1"/>
          <p:nvPr/>
        </p:nvSpPr>
        <p:spPr>
          <a:xfrm>
            <a:off x="18428096" y="11075193"/>
            <a:ext cx="672308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33" name="Lijn"/>
          <p:cNvSpPr/>
          <p:nvPr/>
        </p:nvSpPr>
        <p:spPr>
          <a:xfrm>
            <a:off x="5902917" y="9465468"/>
            <a:ext cx="14472338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4" name="Lijn"/>
          <p:cNvSpPr/>
          <p:nvPr/>
        </p:nvSpPr>
        <p:spPr>
          <a:xfrm>
            <a:off x="5902917" y="8215312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5" name="Lijn"/>
          <p:cNvSpPr/>
          <p:nvPr/>
        </p:nvSpPr>
        <p:spPr>
          <a:xfrm>
            <a:off x="5902917" y="6965156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6" name="Lijn"/>
          <p:cNvSpPr/>
          <p:nvPr/>
        </p:nvSpPr>
        <p:spPr>
          <a:xfrm>
            <a:off x="5902917" y="5715000"/>
            <a:ext cx="14472337" cy="0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7" name="Lijn"/>
          <p:cNvSpPr/>
          <p:nvPr/>
        </p:nvSpPr>
        <p:spPr>
          <a:xfrm>
            <a:off x="5902917" y="4464843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8" name="Lijn"/>
          <p:cNvSpPr/>
          <p:nvPr/>
        </p:nvSpPr>
        <p:spPr>
          <a:xfrm>
            <a:off x="5902917" y="3214687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9" name="Lijn"/>
          <p:cNvSpPr/>
          <p:nvPr/>
        </p:nvSpPr>
        <p:spPr>
          <a:xfrm>
            <a:off x="5902917" y="1964531"/>
            <a:ext cx="14472337" cy="1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0" name="Lijn"/>
          <p:cNvSpPr/>
          <p:nvPr/>
        </p:nvSpPr>
        <p:spPr>
          <a:xfrm flipV="1">
            <a:off x="7512843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1" name="Lijn"/>
          <p:cNvSpPr/>
          <p:nvPr/>
        </p:nvSpPr>
        <p:spPr>
          <a:xfrm flipV="1">
            <a:off x="8763000" y="756318"/>
            <a:ext cx="0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2" name="Lijn"/>
          <p:cNvSpPr/>
          <p:nvPr/>
        </p:nvSpPr>
        <p:spPr>
          <a:xfrm flipV="1">
            <a:off x="10013155" y="756319"/>
            <a:ext cx="1" cy="10316494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3" name="Lijn"/>
          <p:cNvSpPr/>
          <p:nvPr/>
        </p:nvSpPr>
        <p:spPr>
          <a:xfrm flipV="1">
            <a:off x="11263312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4" name="Lijn"/>
          <p:cNvSpPr/>
          <p:nvPr/>
        </p:nvSpPr>
        <p:spPr>
          <a:xfrm flipV="1">
            <a:off x="12513468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5" name="Lijn"/>
          <p:cNvSpPr/>
          <p:nvPr/>
        </p:nvSpPr>
        <p:spPr>
          <a:xfrm flipV="1">
            <a:off x="13763625" y="756318"/>
            <a:ext cx="0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6" name="Lijn"/>
          <p:cNvSpPr/>
          <p:nvPr/>
        </p:nvSpPr>
        <p:spPr>
          <a:xfrm flipV="1">
            <a:off x="15013781" y="756316"/>
            <a:ext cx="1" cy="10316497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7" name="Lijn"/>
          <p:cNvSpPr/>
          <p:nvPr/>
        </p:nvSpPr>
        <p:spPr>
          <a:xfrm flipV="1">
            <a:off x="16263937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8" name="Lijn"/>
          <p:cNvSpPr/>
          <p:nvPr/>
        </p:nvSpPr>
        <p:spPr>
          <a:xfrm flipV="1">
            <a:off x="17514093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9" name="Lijn"/>
          <p:cNvSpPr/>
          <p:nvPr/>
        </p:nvSpPr>
        <p:spPr>
          <a:xfrm flipV="1">
            <a:off x="18764249" y="756318"/>
            <a:ext cx="1" cy="10316495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0" name="Lijn"/>
          <p:cNvSpPr/>
          <p:nvPr/>
        </p:nvSpPr>
        <p:spPr>
          <a:xfrm flipV="1">
            <a:off x="20014405" y="756319"/>
            <a:ext cx="1" cy="10316494"/>
          </a:xfrm>
          <a:prstGeom prst="line">
            <a:avLst/>
          </a:prstGeom>
          <a:ln w="127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1" name="11"/>
          <p:cNvSpPr txBox="1"/>
          <p:nvPr/>
        </p:nvSpPr>
        <p:spPr>
          <a:xfrm>
            <a:off x="19669323" y="11075193"/>
            <a:ext cx="67230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52" name="Lijn"/>
          <p:cNvSpPr/>
          <p:nvPr/>
        </p:nvSpPr>
        <p:spPr>
          <a:xfrm flipV="1">
            <a:off x="5916998" y="1121722"/>
            <a:ext cx="9941686" cy="9941686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3" name="Lijn"/>
          <p:cNvSpPr/>
          <p:nvPr/>
        </p:nvSpPr>
        <p:spPr>
          <a:xfrm flipV="1">
            <a:off x="4459427" y="3424700"/>
            <a:ext cx="16242497" cy="3986961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4" name="lijn L1"/>
          <p:cNvSpPr txBox="1"/>
          <p:nvPr/>
        </p:nvSpPr>
        <p:spPr>
          <a:xfrm>
            <a:off x="15109704" y="473044"/>
            <a:ext cx="1146771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lijn L1</a:t>
            </a:r>
          </a:p>
        </p:txBody>
      </p:sp>
      <p:sp>
        <p:nvSpPr>
          <p:cNvPr id="255" name="lijn L2"/>
          <p:cNvSpPr txBox="1"/>
          <p:nvPr/>
        </p:nvSpPr>
        <p:spPr>
          <a:xfrm>
            <a:off x="20021869" y="2618978"/>
            <a:ext cx="1146771" cy="54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lijn L2</a:t>
            </a:r>
          </a:p>
        </p:txBody>
      </p:sp>
      <p:pic>
        <p:nvPicPr>
          <p:cNvPr id="25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69440" b="0"/>
          <a:stretch>
            <a:fillRect/>
          </a:stretch>
        </p:blipFill>
        <p:spPr>
          <a:xfrm>
            <a:off x="3868035" y="5750725"/>
            <a:ext cx="748352" cy="68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rcRect l="74416" t="0" r="0" b="7839"/>
          <a:stretch>
            <a:fillRect/>
          </a:stretch>
        </p:blipFill>
        <p:spPr>
          <a:xfrm>
            <a:off x="12829635" y="12256518"/>
            <a:ext cx="626497" cy="629824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Vergelijking"/>
          <p:cNvSpPr txBox="1"/>
          <p:nvPr/>
        </p:nvSpPr>
        <p:spPr>
          <a:xfrm>
            <a:off x="15409856" y="1825895"/>
            <a:ext cx="2764932" cy="8299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10100"/>
          </a:p>
        </p:txBody>
      </p:sp>
      <p:sp>
        <p:nvSpPr>
          <p:cNvPr id="259" name="Vergelijking"/>
          <p:cNvSpPr txBox="1"/>
          <p:nvPr/>
        </p:nvSpPr>
        <p:spPr>
          <a:xfrm>
            <a:off x="14168059" y="4198527"/>
            <a:ext cx="5243678" cy="2432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0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num>
                    <m:den>
                      <m:r>
                        <a:rPr xmlns:a="http://schemas.openxmlformats.org/drawingml/2006/main" sz="10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</m:oMath>
              </m:oMathPara>
            </a14:m>
            <a:endParaRPr sz="10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catter_1566209228.849519.png" descr="scatter_1566209228.8495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674" y="-132995"/>
            <a:ext cx="18642653" cy="13981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6009" y="318281"/>
            <a:ext cx="18051982" cy="13079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