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9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4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36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441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3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7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35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61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7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6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0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20-10-2023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3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7" y="40279"/>
            <a:ext cx="12287714" cy="677744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Machine Learning…"/>
          <p:cNvSpPr txBox="1"/>
          <p:nvPr/>
        </p:nvSpPr>
        <p:spPr>
          <a:xfrm>
            <a:off x="0" y="386913"/>
            <a:ext cx="12192001" cy="127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66" hangingPunct="0">
              <a:defRPr sz="90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5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Machine Learning </a:t>
            </a:r>
          </a:p>
          <a:p>
            <a:pPr algn="ctr" defTabSz="410766" hangingPunct="0">
              <a:defRPr sz="66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7</a:t>
            </a:r>
            <a:r>
              <a:rPr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. </a:t>
            </a: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hyperparameter tuning, dimensionaliteitsreductie en PCA</a:t>
            </a:r>
            <a:endParaRPr sz="3300" i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7D18-85A4-9BC0-4B53-2475FA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PCA met sklearn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C27AC-F2E4-2AB8-9E7F-010652D7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Na de pauze: live coding Notebook</a:t>
            </a:r>
          </a:p>
        </p:txBody>
      </p:sp>
    </p:spTree>
    <p:extLst>
      <p:ext uri="{BB962C8B-B14F-4D97-AF65-F5344CB8AC3E}">
        <p14:creationId xmlns:p14="http://schemas.microsoft.com/office/powerpoint/2010/main" val="25785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5385-387A-6B81-EDE0-98E24B5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B4D75-B247-B3A9-ACE0-AAA6C318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  <a:p>
            <a:pPr lvl="1"/>
            <a:r>
              <a:rPr lang="nl-NL"/>
              <a:t>GridSearchCV</a:t>
            </a:r>
          </a:p>
          <a:p>
            <a:pPr lvl="1"/>
            <a:r>
              <a:rPr lang="nl-NL"/>
              <a:t>RandomizedSearchCV</a:t>
            </a:r>
          </a:p>
          <a:p>
            <a:pPr lvl="1"/>
            <a:r>
              <a:rPr lang="nl-NL"/>
              <a:t>Halving</a:t>
            </a:r>
          </a:p>
          <a:p>
            <a:r>
              <a:rPr lang="nl-NL"/>
              <a:t>Dimensionaliteitsreductie</a:t>
            </a:r>
          </a:p>
          <a:p>
            <a:pPr lvl="1"/>
            <a:r>
              <a:rPr lang="nl-NL"/>
              <a:t>Principal Components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9198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Denk terug aan de DBSCAN-opdracht</a:t>
            </a:r>
          </a:p>
        </p:txBody>
      </p:sp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BECA-5360-E53A-5C51-FF4BA7D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132DF-23B2-2304-E396-B660D0C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3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A41E-F22D-AB5F-DEE3-284EDFDA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Dimensionaliteitsreductie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F51F-A9F8-341B-F521-B1150F2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46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E3FB-7B78-55C6-95E6-7F17295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Principal Components Analysis (PCA)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047F-66EE-3B83-F7F5-F4A3352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Ook bekend als Factoranalyse</a:t>
            </a:r>
          </a:p>
          <a:p>
            <a:r>
              <a:rPr lang="nl-NL"/>
              <a:t>Voorbeeld van </a:t>
            </a:r>
            <a:r>
              <a:rPr lang="nl-NL" b="1"/>
              <a:t>unsupervised</a:t>
            </a:r>
            <a:r>
              <a:rPr lang="nl-NL"/>
              <a:t> learning</a:t>
            </a:r>
          </a:p>
          <a:p>
            <a:pPr lvl="1"/>
            <a:r>
              <a:rPr lang="nl-NL"/>
              <a:t>Net als Clustering</a:t>
            </a:r>
          </a:p>
          <a:p>
            <a:r>
              <a:rPr lang="nl-NL"/>
              <a:t>Transformatie van de oospronkelijke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0E51-C688-BDCA-8BEC-85340DCA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90" y="3120272"/>
            <a:ext cx="4088734" cy="319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3CA62C-E5F8-B595-8B34-FC4F834A9C68}"/>
              </a:ext>
            </a:extLst>
          </p:cNvPr>
          <p:cNvSpPr txBox="1"/>
          <p:nvPr/>
        </p:nvSpPr>
        <p:spPr>
          <a:xfrm>
            <a:off x="7394390" y="6311900"/>
            <a:ext cx="40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/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1799291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Office PowerPoint</Application>
  <PresentationFormat>Breedbeeld</PresentationFormat>
  <Paragraphs>24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Kantoorthema</vt:lpstr>
      <vt:lpstr>PowerPoint-presentatie</vt:lpstr>
      <vt:lpstr>Onderwerpen</vt:lpstr>
      <vt:lpstr>Hyperparameter tuning</vt:lpstr>
      <vt:lpstr>GridSearchCV</vt:lpstr>
      <vt:lpstr>RandomizedSearchCV</vt:lpstr>
      <vt:lpstr>Halving</vt:lpstr>
      <vt:lpstr>Curse of Dimensionality</vt:lpstr>
      <vt:lpstr>Dimensionaliteitsreductie</vt:lpstr>
      <vt:lpstr>Principal Components Analysis (PCA)</vt:lpstr>
      <vt:lpstr>PCA met sklearn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Roos TE, Erik</dc:creator>
  <cp:lastModifiedBy>Roos TE, Erik</cp:lastModifiedBy>
  <cp:revision>2</cp:revision>
  <dcterms:created xsi:type="dcterms:W3CDTF">2023-10-20T12:24:19Z</dcterms:created>
  <dcterms:modified xsi:type="dcterms:W3CDTF">2023-10-20T12:51:56Z</dcterms:modified>
</cp:coreProperties>
</file>