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  <p:sldId id="275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9EB64-8436-6F21-FB2E-1B348E379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89DB0D-68D1-D45A-44A6-BAF0CA3C6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4E0ABB-63CC-897D-7672-C0CABBF9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2B9D7A-0CEF-3057-114F-133ADE99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87A1F1-4F7E-12C9-83B4-21EF170F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25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0266A-B7EE-9D6B-EDF7-7D87AA03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D6A933-B10F-1783-CE9F-7D9786A5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FB9D-55B4-DD45-DD8A-987C22EB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E16B8A-0EAF-C8F7-3955-6002FE5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67F36-08C5-08C0-19D5-928733F8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9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B841EF-ED24-CE9A-5D06-DB86C9E0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E835C00-EC2A-CB78-A63F-C387EC1D0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9465AE-9F71-7770-26ED-E87F6808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20803D-AF17-E2C9-22BA-2812D04C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F5A2FE-5561-1BAF-BC2B-495C7335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61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017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003-C31A-1D93-936F-EBA96BF9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01D83D-08D0-FE0E-4D07-51A6512A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4E9EAC-D02C-F5CB-3A62-B4A2891C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459170-22A0-0952-03EE-5ADA09E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7C3364-34E3-8655-5CAA-7D4D129D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4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DE01E-CBCF-E2AA-4C65-06FBBF44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8C36B4-C716-84D1-716A-22B4B83E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8E9518-2E24-3DCC-F3C4-C6EFA96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6B5BA8-55A2-8E09-0DF5-EDCE7CED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86295C-52E4-C488-5A1E-660125C0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2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3D05A-F092-62D3-D087-B4E8F16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547F99-034F-1A79-7F42-234DA6779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1F7566A-8DEF-1ADE-D601-CC83BC33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8B12C2-9C68-14F0-0CE2-E0808CF8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7426FF-82C6-E8E0-895A-F62B1FA3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DDEAA0-AA9C-E932-98E1-AEA2CCD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54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76D08-1F69-EFBC-3677-6C7DAF4E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A561F0-EFD8-012D-3324-A4F74562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05B29E1-7A1C-93B2-9351-D57873A9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C3C9827-DAB5-76C5-8EA1-1ECB4280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A27D55-105A-E5D8-C269-BB320B07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DEAF80C-F4A4-C01F-E919-625F4BF5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30585B-5696-259E-30D8-A421CAC1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00F978-2975-A7AB-52B4-B64DE597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43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4150-9ABC-A06A-7F3F-24E56E1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6988A9-BA5D-59C8-F912-B75527DA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F714B7-2032-9C22-0B99-D26FD16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DDB262-54CC-383C-369A-29A308AD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4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9D7077-0F59-0C08-24DB-C9252AF1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14B27FF-C9E7-C8B6-C16A-A736CB89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F99652-C3A8-3B4F-2EF1-D8840AD1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70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55DD2-A35F-7F42-0163-B3E170C7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ACBAB3-F2D8-BEDA-3FC8-A1A5F38F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4A6A8D-8AF4-D04A-597A-27E222BA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389B10-F358-9FB5-E600-89F9FD9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4E9356-8EDE-88B6-C79E-E3449FD9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B209AE-B6F1-50E8-13DC-9AB35E89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A1AD1-A805-8CD8-8030-21C9C736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9C4AB-78D7-3B2A-1D60-5D17AB1A7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603701-4CE3-E9A0-3B99-2EF076AC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FFAD66-9E3B-387F-B218-CF4E2AFB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44F079-69FA-CB5F-4902-969061CB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4AC225-48AA-B323-2573-DB81C0B6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6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4E94A9-35AD-097A-3A2F-C564D60E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54E5AA-183E-EF98-A80E-426B8DC2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402A98-EC65-E7D7-E4CD-6EE3EA4AD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30CD-1694-4596-B3D3-E53F44DD63CA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BB270B-A44C-DF24-82E7-5BF128424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FA04A0-FE2B-27F5-A79B-BFCBE44D7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780A-5D1B-4F76-8204-36C98CA8B0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2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57" y="40279"/>
            <a:ext cx="12287714" cy="677744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Machine Learning…"/>
          <p:cNvSpPr txBox="1"/>
          <p:nvPr/>
        </p:nvSpPr>
        <p:spPr>
          <a:xfrm>
            <a:off x="0" y="386913"/>
            <a:ext cx="12192001" cy="1272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410766" hangingPunct="0">
              <a:defRPr sz="90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5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Machine Learning </a:t>
            </a:r>
          </a:p>
          <a:p>
            <a:pPr algn="ctr" defTabSz="410766" hangingPunct="0">
              <a:defRPr sz="66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nl-NL"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8</a:t>
            </a:r>
            <a:r>
              <a:rPr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. </a:t>
            </a:r>
            <a:r>
              <a:rPr lang="nl-NL" sz="3300" i="1" kern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geavanceerde onderwerpen</a:t>
            </a:r>
            <a:endParaRPr sz="3300" i="1" kern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8A805-DD56-80E6-890A-A5AD4ABA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B91EE0-554E-3F35-4800-D77481C2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Informatie-entropie</a:t>
            </a:r>
          </a:p>
          <a:p>
            <a:r>
              <a:rPr lang="nl-NL"/>
              <a:t>Ensemble learning</a:t>
            </a:r>
          </a:p>
          <a:p>
            <a:pPr lvl="1"/>
            <a:r>
              <a:rPr lang="nl-NL"/>
              <a:t>Random forest</a:t>
            </a:r>
          </a:p>
          <a:p>
            <a:pPr lvl="1"/>
            <a:r>
              <a:rPr lang="nl-NL"/>
              <a:t>Bagging, stacking en voting</a:t>
            </a:r>
          </a:p>
          <a:p>
            <a:r>
              <a:rPr lang="nl-NL"/>
              <a:t>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714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D1B79-FA9F-AFCD-21BD-6EAC17E8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(Informatie-)entropie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855940-DEE1-C6A2-548B-F8B79711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 term Entropie komt uit de thermodynamica</a:t>
            </a:r>
          </a:p>
          <a:p>
            <a:r>
              <a:rPr lang="nl-NL"/>
              <a:t>Entropie = wanorde van moleculen</a:t>
            </a:r>
          </a:p>
          <a:p>
            <a:r>
              <a:rPr lang="nl-NL"/>
              <a:t>Entropie = 0 als de moleculen stil liggen en geordend zijn</a:t>
            </a:r>
          </a:p>
          <a:p>
            <a:pPr lvl="1"/>
            <a:r>
              <a:rPr lang="nl-NL"/>
              <a:t>Perfect kristal bij 0 K</a:t>
            </a:r>
          </a:p>
          <a:p>
            <a:r>
              <a:rPr lang="nl-NL"/>
              <a:t>Entropie stijgt als de wanorde toeneemt</a:t>
            </a:r>
          </a:p>
          <a:p>
            <a:pPr lvl="1"/>
            <a:r>
              <a:rPr lang="nl-NL"/>
              <a:t>Heet gas heeft hoge entropie</a:t>
            </a:r>
          </a:p>
        </p:txBody>
      </p:sp>
    </p:spTree>
    <p:extLst>
      <p:ext uri="{BB962C8B-B14F-4D97-AF65-F5344CB8AC3E}">
        <p14:creationId xmlns:p14="http://schemas.microsoft.com/office/powerpoint/2010/main" val="23037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964E-50F1-7F20-D0D6-505243B9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Informatie-entropie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232B1-6A70-3FDA-D379-BBCAD918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nl-NL"/>
              <a:t>Informatietheorie van Claude Shannon</a:t>
            </a:r>
          </a:p>
          <a:p>
            <a:r>
              <a:rPr lang="nl-NL"/>
              <a:t>Entropie = gemiddelde informatie-inhoud van een bericht</a:t>
            </a:r>
          </a:p>
          <a:p>
            <a:r>
              <a:rPr lang="nl-NL"/>
              <a:t>Entropie = 0 als alle berichten hetzelfde zijn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69FC87-D14C-A09B-A36C-15BA41B6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4030"/>
            <a:ext cx="1706458" cy="24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{\displaystyle H=-\sum _{i}p_{i}\log _{2}(p_{i})}">
            <a:extLst>
              <a:ext uri="{FF2B5EF4-FFF2-40B4-BE49-F238E27FC236}">
                <a16:creationId xmlns:a16="http://schemas.microsoft.com/office/drawing/2014/main" id="{23437F2D-6C37-536E-1BE2-BB99BC771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1942" y="3276600"/>
            <a:ext cx="1706458" cy="17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3B8BC1-77A6-0DCD-BB89-85FA4BAB7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876" y="3739610"/>
            <a:ext cx="4423234" cy="11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19260-6A1A-81AA-D8D5-0AE70297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Entropie vs. Gini-impurity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C50084-EB0B-CA09-4657-2331A48DB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21350"/>
            <a:ext cx="4423234" cy="1140365"/>
          </a:xfrm>
          <a:prstGeom prst="rect">
            <a:avLst/>
          </a:prstGeom>
        </p:spPr>
      </p:pic>
      <p:pic>
        <p:nvPicPr>
          <p:cNvPr id="2052" name="Picture 4" descr="A Mathless Breakdown of Decisions Trees and the Gini Impurity Index ...">
            <a:extLst>
              <a:ext uri="{FF2B5EF4-FFF2-40B4-BE49-F238E27FC236}">
                <a16:creationId xmlns:a16="http://schemas.microsoft.com/office/drawing/2014/main" id="{E6E25B4C-11CF-E436-78FE-A9AB21A7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772"/>
            <a:ext cx="4704055" cy="13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38DF8-ADDB-E337-FF24-3036964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Ensemble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29CE6B-6D57-BDBA-D507-2CEC9390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4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4BB21-02BE-2F3A-A63C-7B4C79D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 forest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E40541-7327-4138-3B96-31DBA237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41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6DD12-00C6-EF2B-C5C2-78777FEE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Bagging, stacking en voting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DFF3F9-8438-C2D8-7FF5-28338E90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1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A6DB3-E16B-6668-826C-C8DCE013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Large language models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F80A39-CBD7-887F-2792-72096908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79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Breedbeeld</PresentationFormat>
  <Paragraphs>24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Kantoorthema</vt:lpstr>
      <vt:lpstr>PowerPoint-presentatie</vt:lpstr>
      <vt:lpstr>Onderwerpen</vt:lpstr>
      <vt:lpstr>(Informatie-)entropie</vt:lpstr>
      <vt:lpstr>Informatie-entropie</vt:lpstr>
      <vt:lpstr>Entropie vs. Gini-impurity</vt:lpstr>
      <vt:lpstr>Ensemble learning</vt:lpstr>
      <vt:lpstr>Random forest</vt:lpstr>
      <vt:lpstr>Bagging, stacking en voting</vt:lpstr>
      <vt:lpstr>Large language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Roos TE, Erik</dc:creator>
  <cp:lastModifiedBy>Roos TE, Erik</cp:lastModifiedBy>
  <cp:revision>1</cp:revision>
  <dcterms:created xsi:type="dcterms:W3CDTF">2023-10-23T12:05:35Z</dcterms:created>
  <dcterms:modified xsi:type="dcterms:W3CDTF">2023-10-23T12:21:34Z</dcterms:modified>
</cp:coreProperties>
</file>