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B97D5-B4B3-4582-A41E-942276E4C8E5}" v="344" dt="2024-01-11T13:22:33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Lutz" userId="d810f87b7268411f" providerId="LiveId" clId="{438B97D5-B4B3-4582-A41E-942276E4C8E5}"/>
    <pc:docChg chg="undo custSel addSld modSld">
      <pc:chgData name="Michel Lutz" userId="d810f87b7268411f" providerId="LiveId" clId="{438B97D5-B4B3-4582-A41E-942276E4C8E5}" dt="2024-01-11T13:24:56.066" v="1588" actId="1076"/>
      <pc:docMkLst>
        <pc:docMk/>
      </pc:docMkLst>
      <pc:sldChg chg="new">
        <pc:chgData name="Michel Lutz" userId="d810f87b7268411f" providerId="LiveId" clId="{438B97D5-B4B3-4582-A41E-942276E4C8E5}" dt="2023-11-21T06:59:25.696" v="0" actId="680"/>
        <pc:sldMkLst>
          <pc:docMk/>
          <pc:sldMk cId="282177960" sldId="256"/>
        </pc:sldMkLst>
      </pc:sldChg>
      <pc:sldChg chg="addSp delSp modSp new mod">
        <pc:chgData name="Michel Lutz" userId="d810f87b7268411f" providerId="LiveId" clId="{438B97D5-B4B3-4582-A41E-942276E4C8E5}" dt="2023-11-21T07:16:23.270" v="287" actId="14100"/>
        <pc:sldMkLst>
          <pc:docMk/>
          <pc:sldMk cId="1465792837" sldId="257"/>
        </pc:sldMkLst>
        <pc:spChg chg="del">
          <ac:chgData name="Michel Lutz" userId="d810f87b7268411f" providerId="LiveId" clId="{438B97D5-B4B3-4582-A41E-942276E4C8E5}" dt="2023-11-21T06:59:30.150" v="2" actId="478"/>
          <ac:spMkLst>
            <pc:docMk/>
            <pc:sldMk cId="1465792837" sldId="257"/>
            <ac:spMk id="2" creationId="{88E90FC5-77E6-4AA1-46D8-744F8A219DA3}"/>
          </ac:spMkLst>
        </pc:spChg>
        <pc:spChg chg="del">
          <ac:chgData name="Michel Lutz" userId="d810f87b7268411f" providerId="LiveId" clId="{438B97D5-B4B3-4582-A41E-942276E4C8E5}" dt="2023-11-21T06:59:31.487" v="3" actId="478"/>
          <ac:spMkLst>
            <pc:docMk/>
            <pc:sldMk cId="1465792837" sldId="257"/>
            <ac:spMk id="3" creationId="{57AAFFC0-882A-951E-1954-4DACFED69F9B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2" creationId="{E83AF60B-7148-E75B-1929-8A8D5B55E456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3" creationId="{141815F8-FF80-16F4-70F5-0A1C48F5301F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4" creationId="{C4EB5C97-3817-925B-50B1-1DBA8E81CA14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5" creationId="{276D9F18-2D2B-D8E8-E954-094D3F9FD226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6" creationId="{087CFA56-BE51-5C85-D6F2-D6718B42A513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7" creationId="{3E314CF1-CC73-F35C-62D2-C274968E1C76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8" creationId="{964A5290-E5A7-2FD6-D929-6681F5AE445B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19" creationId="{E51AB3EB-592E-AC09-20B1-B94836F1C86A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0" creationId="{E5E7EBAC-A90F-A8AF-12A5-5C59EDA6F22D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1" creationId="{BB110571-6C9F-437D-127D-CED8BBD58262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2" creationId="{B7785024-E180-EDF9-EE9B-ED5A53FED62B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3" creationId="{D7FBF02C-1854-65C3-C812-1FA54B132AA4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4" creationId="{B0440487-B1AF-E592-C643-454683D28C30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5" creationId="{8628F3A4-68E3-8ED4-023B-D8C008C11798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6" creationId="{D121DE20-8951-A9C7-3717-5A621E0E678E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7" creationId="{F85BD4D0-CAFE-35B0-937F-890428058CDD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8" creationId="{69205C97-88F9-51D0-0282-4428B5529EED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29" creationId="{CDA07BFA-4933-3715-3C7F-91D0E24AE4BF}"/>
          </ac:spMkLst>
        </pc:spChg>
        <pc:spChg chg="add mod">
          <ac:chgData name="Michel Lutz" userId="d810f87b7268411f" providerId="LiveId" clId="{438B97D5-B4B3-4582-A41E-942276E4C8E5}" dt="2023-11-21T07:03:00.853" v="66" actId="1076"/>
          <ac:spMkLst>
            <pc:docMk/>
            <pc:sldMk cId="1465792837" sldId="257"/>
            <ac:spMk id="30" creationId="{C337967E-351B-E63B-A603-315EA4886246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1" creationId="{4152673A-665A-AC1B-ED21-AE23E4298BBF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2" creationId="{C8C118AE-1F10-DC23-2916-3EE79D3FF0F7}"/>
          </ac:spMkLst>
        </pc:spChg>
        <pc:spChg chg="add mod">
          <ac:chgData name="Michel Lutz" userId="d810f87b7268411f" providerId="LiveId" clId="{438B97D5-B4B3-4582-A41E-942276E4C8E5}" dt="2023-11-21T07:02:56.315" v="65" actId="1076"/>
          <ac:spMkLst>
            <pc:docMk/>
            <pc:sldMk cId="1465792837" sldId="257"/>
            <ac:spMk id="33" creationId="{13B1EF63-FE39-650C-0FBC-17241BD2AAB5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4" creationId="{997D3E69-858E-A11A-E7BA-77E6E4384BCD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5" creationId="{18B89D91-F499-51B6-A06C-49FB02660F0E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6" creationId="{D164370B-4087-9A10-4441-39BD26DE7329}"/>
          </ac:spMkLst>
        </pc:spChg>
        <pc:spChg chg="add mod">
          <ac:chgData name="Michel Lutz" userId="d810f87b7268411f" providerId="LiveId" clId="{438B97D5-B4B3-4582-A41E-942276E4C8E5}" dt="2023-11-21T07:02:54.832" v="64" actId="1076"/>
          <ac:spMkLst>
            <pc:docMk/>
            <pc:sldMk cId="1465792837" sldId="257"/>
            <ac:spMk id="37" creationId="{44336FC1-6F4B-5B98-2784-D6D82DD9949D}"/>
          </ac:spMkLst>
        </pc:spChg>
        <pc:spChg chg="add mod">
          <ac:chgData name="Michel Lutz" userId="d810f87b7268411f" providerId="LiveId" clId="{438B97D5-B4B3-4582-A41E-942276E4C8E5}" dt="2023-11-21T07:03:23.127" v="75" actId="1076"/>
          <ac:spMkLst>
            <pc:docMk/>
            <pc:sldMk cId="1465792837" sldId="257"/>
            <ac:spMk id="38" creationId="{64A7B12B-9521-FFF5-59CA-0FD38E8126F8}"/>
          </ac:spMkLst>
        </pc:spChg>
        <pc:spChg chg="add mod">
          <ac:chgData name="Michel Lutz" userId="d810f87b7268411f" providerId="LiveId" clId="{438B97D5-B4B3-4582-A41E-942276E4C8E5}" dt="2023-11-21T07:03:11.663" v="72" actId="1076"/>
          <ac:spMkLst>
            <pc:docMk/>
            <pc:sldMk cId="1465792837" sldId="257"/>
            <ac:spMk id="39" creationId="{E32093A5-047B-1C7E-DF47-91DDDE8FE69F}"/>
          </ac:spMkLst>
        </pc:spChg>
        <pc:spChg chg="add mod">
          <ac:chgData name="Michel Lutz" userId="d810f87b7268411f" providerId="LiveId" clId="{438B97D5-B4B3-4582-A41E-942276E4C8E5}" dt="2023-11-21T07:03:08.210" v="70" actId="1076"/>
          <ac:spMkLst>
            <pc:docMk/>
            <pc:sldMk cId="1465792837" sldId="257"/>
            <ac:spMk id="40" creationId="{5C76FD60-A730-4172-AC6E-C0C0803AAA24}"/>
          </ac:spMkLst>
        </pc:spChg>
        <pc:spChg chg="add mod">
          <ac:chgData name="Michel Lutz" userId="d810f87b7268411f" providerId="LiveId" clId="{438B97D5-B4B3-4582-A41E-942276E4C8E5}" dt="2023-11-21T07:03:09.841" v="71" actId="1076"/>
          <ac:spMkLst>
            <pc:docMk/>
            <pc:sldMk cId="1465792837" sldId="257"/>
            <ac:spMk id="41" creationId="{8F9BA2E8-A258-6465-EA30-0DD312467CEC}"/>
          </ac:spMkLst>
        </pc:spChg>
        <pc:spChg chg="add mod">
          <ac:chgData name="Michel Lutz" userId="d810f87b7268411f" providerId="LiveId" clId="{438B97D5-B4B3-4582-A41E-942276E4C8E5}" dt="2023-11-21T07:03:41.054" v="81" actId="1076"/>
          <ac:spMkLst>
            <pc:docMk/>
            <pc:sldMk cId="1465792837" sldId="257"/>
            <ac:spMk id="42" creationId="{7EEF4003-A3D0-EF17-FF3A-C577FD11B0D6}"/>
          </ac:spMkLst>
        </pc:spChg>
        <pc:spChg chg="add mod">
          <ac:chgData name="Michel Lutz" userId="d810f87b7268411f" providerId="LiveId" clId="{438B97D5-B4B3-4582-A41E-942276E4C8E5}" dt="2023-11-21T07:03:45.438" v="83" actId="1076"/>
          <ac:spMkLst>
            <pc:docMk/>
            <pc:sldMk cId="1465792837" sldId="257"/>
            <ac:spMk id="43" creationId="{51DD3763-DC10-C852-6A08-FF98E6A35C4A}"/>
          </ac:spMkLst>
        </pc:spChg>
        <pc:spChg chg="add mod">
          <ac:chgData name="Michel Lutz" userId="d810f87b7268411f" providerId="LiveId" clId="{438B97D5-B4B3-4582-A41E-942276E4C8E5}" dt="2023-11-21T07:03:56.824" v="86" actId="1076"/>
          <ac:spMkLst>
            <pc:docMk/>
            <pc:sldMk cId="1465792837" sldId="257"/>
            <ac:spMk id="44" creationId="{70A02FD6-F200-AB8F-2F17-013DD5AD64C0}"/>
          </ac:spMkLst>
        </pc:spChg>
        <pc:spChg chg="add mod">
          <ac:chgData name="Michel Lutz" userId="d810f87b7268411f" providerId="LiveId" clId="{438B97D5-B4B3-4582-A41E-942276E4C8E5}" dt="2023-11-21T07:04:26.095" v="101" actId="1076"/>
          <ac:spMkLst>
            <pc:docMk/>
            <pc:sldMk cId="1465792837" sldId="257"/>
            <ac:spMk id="45" creationId="{69E0D70F-3FBD-BF68-543E-CD224F60C992}"/>
          </ac:spMkLst>
        </pc:spChg>
        <pc:spChg chg="add mod">
          <ac:chgData name="Michel Lutz" userId="d810f87b7268411f" providerId="LiveId" clId="{438B97D5-B4B3-4582-A41E-942276E4C8E5}" dt="2023-11-21T07:05:41.675" v="130" actId="1035"/>
          <ac:spMkLst>
            <pc:docMk/>
            <pc:sldMk cId="1465792837" sldId="257"/>
            <ac:spMk id="46" creationId="{C4284F4E-5A7C-5081-B9C1-BF4FCB6F337C}"/>
          </ac:spMkLst>
        </pc:spChg>
        <pc:spChg chg="add mod">
          <ac:chgData name="Michel Lutz" userId="d810f87b7268411f" providerId="LiveId" clId="{438B97D5-B4B3-4582-A41E-942276E4C8E5}" dt="2023-11-21T07:05:43.748" v="131" actId="1036"/>
          <ac:spMkLst>
            <pc:docMk/>
            <pc:sldMk cId="1465792837" sldId="257"/>
            <ac:spMk id="47" creationId="{B925F142-F410-6212-01DF-30BA50F5D742}"/>
          </ac:spMkLst>
        </pc:spChg>
        <pc:spChg chg="add mod">
          <ac:chgData name="Michel Lutz" userId="d810f87b7268411f" providerId="LiveId" clId="{438B97D5-B4B3-4582-A41E-942276E4C8E5}" dt="2023-11-21T07:04:29.986" v="103" actId="1076"/>
          <ac:spMkLst>
            <pc:docMk/>
            <pc:sldMk cId="1465792837" sldId="257"/>
            <ac:spMk id="48" creationId="{A6AD1388-C365-E620-9585-8DAE6C0B72CB}"/>
          </ac:spMkLst>
        </pc:spChg>
        <pc:spChg chg="add mod">
          <ac:chgData name="Michel Lutz" userId="d810f87b7268411f" providerId="LiveId" clId="{438B97D5-B4B3-4582-A41E-942276E4C8E5}" dt="2023-11-21T07:04:36.264" v="106" actId="1076"/>
          <ac:spMkLst>
            <pc:docMk/>
            <pc:sldMk cId="1465792837" sldId="257"/>
            <ac:spMk id="49" creationId="{BF1177F8-940B-A11C-F005-F63988561C16}"/>
          </ac:spMkLst>
        </pc:spChg>
        <pc:spChg chg="add mod">
          <ac:chgData name="Michel Lutz" userId="d810f87b7268411f" providerId="LiveId" clId="{438B97D5-B4B3-4582-A41E-942276E4C8E5}" dt="2023-11-21T07:04:40.176" v="107" actId="1076"/>
          <ac:spMkLst>
            <pc:docMk/>
            <pc:sldMk cId="1465792837" sldId="257"/>
            <ac:spMk id="50" creationId="{96182FE8-CB17-AAB8-AE2F-B5C00E48426D}"/>
          </ac:spMkLst>
        </pc:spChg>
        <pc:spChg chg="add mod">
          <ac:chgData name="Michel Lutz" userId="d810f87b7268411f" providerId="LiveId" clId="{438B97D5-B4B3-4582-A41E-942276E4C8E5}" dt="2023-11-21T07:04:42.789" v="108" actId="1076"/>
          <ac:spMkLst>
            <pc:docMk/>
            <pc:sldMk cId="1465792837" sldId="257"/>
            <ac:spMk id="51" creationId="{5F43CD4C-A8CA-8208-F0B8-4AF6AABC7F6D}"/>
          </ac:spMkLst>
        </pc:spChg>
        <pc:spChg chg="add mod">
          <ac:chgData name="Michel Lutz" userId="d810f87b7268411f" providerId="LiveId" clId="{438B97D5-B4B3-4582-A41E-942276E4C8E5}" dt="2023-11-21T07:04:46.277" v="109" actId="1076"/>
          <ac:spMkLst>
            <pc:docMk/>
            <pc:sldMk cId="1465792837" sldId="257"/>
            <ac:spMk id="52" creationId="{66AD8A54-B55F-A53D-8616-67C865AB4C4F}"/>
          </ac:spMkLst>
        </pc:spChg>
        <pc:spChg chg="add mod">
          <ac:chgData name="Michel Lutz" userId="d810f87b7268411f" providerId="LiveId" clId="{438B97D5-B4B3-4582-A41E-942276E4C8E5}" dt="2023-11-21T07:05:46.424" v="132" actId="1035"/>
          <ac:spMkLst>
            <pc:docMk/>
            <pc:sldMk cId="1465792837" sldId="257"/>
            <ac:spMk id="53" creationId="{D58ED15F-143E-6A73-CEC8-914A249FD1AD}"/>
          </ac:spMkLst>
        </pc:spChg>
        <pc:spChg chg="add mod">
          <ac:chgData name="Michel Lutz" userId="d810f87b7268411f" providerId="LiveId" clId="{438B97D5-B4B3-4582-A41E-942276E4C8E5}" dt="2023-11-21T07:04:49.650" v="111" actId="1076"/>
          <ac:spMkLst>
            <pc:docMk/>
            <pc:sldMk cId="1465792837" sldId="257"/>
            <ac:spMk id="54" creationId="{F02BFBBE-757F-3CFE-D677-E0BDC421C27F}"/>
          </ac:spMkLst>
        </pc:spChg>
        <pc:spChg chg="add mod">
          <ac:chgData name="Michel Lutz" userId="d810f87b7268411f" providerId="LiveId" clId="{438B97D5-B4B3-4582-A41E-942276E4C8E5}" dt="2023-11-21T07:05:59.236" v="150" actId="1036"/>
          <ac:spMkLst>
            <pc:docMk/>
            <pc:sldMk cId="1465792837" sldId="257"/>
            <ac:spMk id="55" creationId="{6D348657-AF36-D70C-DBC8-7E22DE05B04A}"/>
          </ac:spMkLst>
        </pc:spChg>
        <pc:spChg chg="add mod">
          <ac:chgData name="Michel Lutz" userId="d810f87b7268411f" providerId="LiveId" clId="{438B97D5-B4B3-4582-A41E-942276E4C8E5}" dt="2023-11-21T07:05:53.731" v="143" actId="1035"/>
          <ac:spMkLst>
            <pc:docMk/>
            <pc:sldMk cId="1465792837" sldId="257"/>
            <ac:spMk id="56" creationId="{7A4E002F-7D17-1EE7-2EB6-22F3C6BF4A19}"/>
          </ac:spMkLst>
        </pc:spChg>
        <pc:spChg chg="add mod">
          <ac:chgData name="Michel Lutz" userId="d810f87b7268411f" providerId="LiveId" clId="{438B97D5-B4B3-4582-A41E-942276E4C8E5}" dt="2023-11-21T07:05:07.988" v="118" actId="1076"/>
          <ac:spMkLst>
            <pc:docMk/>
            <pc:sldMk cId="1465792837" sldId="257"/>
            <ac:spMk id="57" creationId="{57021396-EBB1-5057-7024-C60486384E6A}"/>
          </ac:spMkLst>
        </pc:spChg>
        <pc:spChg chg="add mod">
          <ac:chgData name="Michel Lutz" userId="d810f87b7268411f" providerId="LiveId" clId="{438B97D5-B4B3-4582-A41E-942276E4C8E5}" dt="2023-11-21T07:05:49.070" v="134" actId="1035"/>
          <ac:spMkLst>
            <pc:docMk/>
            <pc:sldMk cId="1465792837" sldId="257"/>
            <ac:spMk id="58" creationId="{38DD3E6F-1576-3D63-6923-F5B7EADD2C21}"/>
          </ac:spMkLst>
        </pc:spChg>
        <pc:spChg chg="add mod">
          <ac:chgData name="Michel Lutz" userId="d810f87b7268411f" providerId="LiveId" clId="{438B97D5-B4B3-4582-A41E-942276E4C8E5}" dt="2023-11-21T07:05:33.217" v="126" actId="1036"/>
          <ac:spMkLst>
            <pc:docMk/>
            <pc:sldMk cId="1465792837" sldId="257"/>
            <ac:spMk id="59" creationId="{67D6A2D1-974A-77C0-4F77-4CDA8806DE93}"/>
          </ac:spMkLst>
        </pc:spChg>
        <pc:spChg chg="add mod">
          <ac:chgData name="Michel Lutz" userId="d810f87b7268411f" providerId="LiveId" clId="{438B97D5-B4B3-4582-A41E-942276E4C8E5}" dt="2023-11-21T07:06:12.598" v="160" actId="1037"/>
          <ac:spMkLst>
            <pc:docMk/>
            <pc:sldMk cId="1465792837" sldId="257"/>
            <ac:spMk id="60" creationId="{5C2A22E5-72F3-1B02-5EDF-8004CE4A6F44}"/>
          </ac:spMkLst>
        </pc:spChg>
        <pc:spChg chg="add mod">
          <ac:chgData name="Michel Lutz" userId="d810f87b7268411f" providerId="LiveId" clId="{438B97D5-B4B3-4582-A41E-942276E4C8E5}" dt="2023-11-21T07:06:33.349" v="181" actId="1036"/>
          <ac:spMkLst>
            <pc:docMk/>
            <pc:sldMk cId="1465792837" sldId="257"/>
            <ac:spMk id="61" creationId="{94336849-AF34-E45E-ADBD-0211FBD02656}"/>
          </ac:spMkLst>
        </pc:spChg>
        <pc:spChg chg="add mod">
          <ac:chgData name="Michel Lutz" userId="d810f87b7268411f" providerId="LiveId" clId="{438B97D5-B4B3-4582-A41E-942276E4C8E5}" dt="2023-11-21T07:06:22.654" v="171" actId="1036"/>
          <ac:spMkLst>
            <pc:docMk/>
            <pc:sldMk cId="1465792837" sldId="257"/>
            <ac:spMk id="62" creationId="{7645B93A-8588-7C24-1057-0C11282CEBCA}"/>
          </ac:spMkLst>
        </pc:spChg>
        <pc:spChg chg="add mod">
          <ac:chgData name="Michel Lutz" userId="d810f87b7268411f" providerId="LiveId" clId="{438B97D5-B4B3-4582-A41E-942276E4C8E5}" dt="2023-11-21T07:06:45.856" v="190" actId="1036"/>
          <ac:spMkLst>
            <pc:docMk/>
            <pc:sldMk cId="1465792837" sldId="257"/>
            <ac:spMk id="63" creationId="{64239092-6B6C-A465-3127-CC0C77B8B9AB}"/>
          </ac:spMkLst>
        </pc:spChg>
        <pc:spChg chg="add mod">
          <ac:chgData name="Michel Lutz" userId="d810f87b7268411f" providerId="LiveId" clId="{438B97D5-B4B3-4582-A41E-942276E4C8E5}" dt="2023-11-21T07:06:54.998" v="193" actId="1076"/>
          <ac:spMkLst>
            <pc:docMk/>
            <pc:sldMk cId="1465792837" sldId="257"/>
            <ac:spMk id="64" creationId="{251D3E56-5CB1-E90C-1C63-67BEDC3183A7}"/>
          </ac:spMkLst>
        </pc:spChg>
        <pc:spChg chg="add mod">
          <ac:chgData name="Michel Lutz" userId="d810f87b7268411f" providerId="LiveId" clId="{438B97D5-B4B3-4582-A41E-942276E4C8E5}" dt="2023-11-21T07:06:17.974" v="163" actId="1036"/>
          <ac:spMkLst>
            <pc:docMk/>
            <pc:sldMk cId="1465792837" sldId="257"/>
            <ac:spMk id="65" creationId="{4BB46D82-0AAF-2385-AB82-DB1A0E12E12A}"/>
          </ac:spMkLst>
        </pc:spChg>
        <pc:spChg chg="add mod">
          <ac:chgData name="Michel Lutz" userId="d810f87b7268411f" providerId="LiveId" clId="{438B97D5-B4B3-4582-A41E-942276E4C8E5}" dt="2023-11-21T07:06:35.442" v="182" actId="1036"/>
          <ac:spMkLst>
            <pc:docMk/>
            <pc:sldMk cId="1465792837" sldId="257"/>
            <ac:spMk id="66" creationId="{83FFBB76-C0DA-6378-714A-55E3BEBB5DEC}"/>
          </ac:spMkLst>
        </pc:spChg>
        <pc:spChg chg="add mod">
          <ac:chgData name="Michel Lutz" userId="d810f87b7268411f" providerId="LiveId" clId="{438B97D5-B4B3-4582-A41E-942276E4C8E5}" dt="2023-11-21T07:06:48.677" v="191" actId="1036"/>
          <ac:spMkLst>
            <pc:docMk/>
            <pc:sldMk cId="1465792837" sldId="257"/>
            <ac:spMk id="67" creationId="{C930BAF0-1A8C-4B89-0181-78592C8A8638}"/>
          </ac:spMkLst>
        </pc:spChg>
        <pc:spChg chg="add mod">
          <ac:chgData name="Michel Lutz" userId="d810f87b7268411f" providerId="LiveId" clId="{438B97D5-B4B3-4582-A41E-942276E4C8E5}" dt="2023-11-21T07:06:59.480" v="196" actId="1037"/>
          <ac:spMkLst>
            <pc:docMk/>
            <pc:sldMk cId="1465792837" sldId="257"/>
            <ac:spMk id="68" creationId="{401CA72A-DBC7-D4B0-EB0C-F01D738E0C30}"/>
          </ac:spMkLst>
        </pc:spChg>
        <pc:spChg chg="add mod">
          <ac:chgData name="Michel Lutz" userId="d810f87b7268411f" providerId="LiveId" clId="{438B97D5-B4B3-4582-A41E-942276E4C8E5}" dt="2023-11-21T07:06:39.025" v="184" actId="1036"/>
          <ac:spMkLst>
            <pc:docMk/>
            <pc:sldMk cId="1465792837" sldId="257"/>
            <ac:spMk id="69" creationId="{EC12BBC5-1943-AF0C-F995-483B12261261}"/>
          </ac:spMkLst>
        </pc:spChg>
        <pc:spChg chg="add mod">
          <ac:chgData name="Michel Lutz" userId="d810f87b7268411f" providerId="LiveId" clId="{438B97D5-B4B3-4582-A41E-942276E4C8E5}" dt="2023-11-21T07:06:52.994" v="192" actId="1076"/>
          <ac:spMkLst>
            <pc:docMk/>
            <pc:sldMk cId="1465792837" sldId="257"/>
            <ac:spMk id="70" creationId="{A426B885-5D0A-0848-5F27-762A60800747}"/>
          </ac:spMkLst>
        </pc:spChg>
        <pc:spChg chg="add mod">
          <ac:chgData name="Michel Lutz" userId="d810f87b7268411f" providerId="LiveId" clId="{438B97D5-B4B3-4582-A41E-942276E4C8E5}" dt="2023-11-21T07:06:14.634" v="161" actId="1035"/>
          <ac:spMkLst>
            <pc:docMk/>
            <pc:sldMk cId="1465792837" sldId="257"/>
            <ac:spMk id="71" creationId="{C76BAA99-9488-6534-92E1-8F94607E8B19}"/>
          </ac:spMkLst>
        </pc:spChg>
        <pc:spChg chg="add mod">
          <ac:chgData name="Michel Lutz" userId="d810f87b7268411f" providerId="LiveId" clId="{438B97D5-B4B3-4582-A41E-942276E4C8E5}" dt="2023-11-21T07:07:04.757" v="198" actId="1076"/>
          <ac:spMkLst>
            <pc:docMk/>
            <pc:sldMk cId="1465792837" sldId="257"/>
            <ac:spMk id="72" creationId="{87BF4860-0DD6-F9B1-E30D-7AD2A0E34572}"/>
          </ac:spMkLst>
        </pc:spChg>
        <pc:spChg chg="add mod">
          <ac:chgData name="Michel Lutz" userId="d810f87b7268411f" providerId="LiveId" clId="{438B97D5-B4B3-4582-A41E-942276E4C8E5}" dt="2023-11-21T07:07:10.680" v="200" actId="1076"/>
          <ac:spMkLst>
            <pc:docMk/>
            <pc:sldMk cId="1465792837" sldId="257"/>
            <ac:spMk id="73" creationId="{891D9E8F-187B-9875-0548-852FB112BE7E}"/>
          </ac:spMkLst>
        </pc:spChg>
        <pc:spChg chg="add mod">
          <ac:chgData name="Michel Lutz" userId="d810f87b7268411f" providerId="LiveId" clId="{438B97D5-B4B3-4582-A41E-942276E4C8E5}" dt="2023-11-21T07:07:13.998" v="202" actId="1076"/>
          <ac:spMkLst>
            <pc:docMk/>
            <pc:sldMk cId="1465792837" sldId="257"/>
            <ac:spMk id="74" creationId="{17E54678-A6BB-016A-0F90-ECF3F0A3E2D8}"/>
          </ac:spMkLst>
        </pc:spChg>
        <pc:spChg chg="add mod">
          <ac:chgData name="Michel Lutz" userId="d810f87b7268411f" providerId="LiveId" clId="{438B97D5-B4B3-4582-A41E-942276E4C8E5}" dt="2023-11-21T07:07:17.732" v="204" actId="1076"/>
          <ac:spMkLst>
            <pc:docMk/>
            <pc:sldMk cId="1465792837" sldId="257"/>
            <ac:spMk id="75" creationId="{85CD5CD4-27F9-9271-C4BE-ABF6038558AA}"/>
          </ac:spMkLst>
        </pc:spChg>
        <pc:spChg chg="add mod">
          <ac:chgData name="Michel Lutz" userId="d810f87b7268411f" providerId="LiveId" clId="{438B97D5-B4B3-4582-A41E-942276E4C8E5}" dt="2023-11-21T07:08:44.321" v="227" actId="1038"/>
          <ac:spMkLst>
            <pc:docMk/>
            <pc:sldMk cId="1465792837" sldId="257"/>
            <ac:spMk id="76" creationId="{A43956AC-2DCE-B9A3-5112-A1ABFCC2B8F9}"/>
          </ac:spMkLst>
        </pc:spChg>
        <pc:spChg chg="add mod">
          <ac:chgData name="Michel Lutz" userId="d810f87b7268411f" providerId="LiveId" clId="{438B97D5-B4B3-4582-A41E-942276E4C8E5}" dt="2023-11-21T07:07:33.083" v="208" actId="1076"/>
          <ac:spMkLst>
            <pc:docMk/>
            <pc:sldMk cId="1465792837" sldId="257"/>
            <ac:spMk id="77" creationId="{35CF9366-D041-8CBB-8C1F-34A3E6ECA86A}"/>
          </ac:spMkLst>
        </pc:spChg>
        <pc:spChg chg="add mod">
          <ac:chgData name="Michel Lutz" userId="d810f87b7268411f" providerId="LiveId" clId="{438B97D5-B4B3-4582-A41E-942276E4C8E5}" dt="2023-11-21T07:07:38.876" v="210" actId="1076"/>
          <ac:spMkLst>
            <pc:docMk/>
            <pc:sldMk cId="1465792837" sldId="257"/>
            <ac:spMk id="78" creationId="{A03C5DB0-4F49-643E-38A1-8CED22BB265D}"/>
          </ac:spMkLst>
        </pc:spChg>
        <pc:spChg chg="add mod">
          <ac:chgData name="Michel Lutz" userId="d810f87b7268411f" providerId="LiveId" clId="{438B97D5-B4B3-4582-A41E-942276E4C8E5}" dt="2023-11-21T07:07:41.766" v="212" actId="1076"/>
          <ac:spMkLst>
            <pc:docMk/>
            <pc:sldMk cId="1465792837" sldId="257"/>
            <ac:spMk id="79" creationId="{0B8C3F9B-54B8-DFBF-6908-83E0A3AD1C90}"/>
          </ac:spMkLst>
        </pc:spChg>
        <pc:spChg chg="add del mod">
          <ac:chgData name="Michel Lutz" userId="d810f87b7268411f" providerId="LiveId" clId="{438B97D5-B4B3-4582-A41E-942276E4C8E5}" dt="2023-11-21T07:08:35.255" v="222"/>
          <ac:spMkLst>
            <pc:docMk/>
            <pc:sldMk cId="1465792837" sldId="257"/>
            <ac:spMk id="82" creationId="{89243556-B040-829C-BC49-F5573BC59CA2}"/>
          </ac:spMkLst>
        </pc:spChg>
        <pc:spChg chg="add mod">
          <ac:chgData name="Michel Lutz" userId="d810f87b7268411f" providerId="LiveId" clId="{438B97D5-B4B3-4582-A41E-942276E4C8E5}" dt="2023-11-21T07:08:58.165" v="229" actId="1076"/>
          <ac:spMkLst>
            <pc:docMk/>
            <pc:sldMk cId="1465792837" sldId="257"/>
            <ac:spMk id="84" creationId="{9C48911C-78D5-4813-425A-E83BF038967C}"/>
          </ac:spMkLst>
        </pc:spChg>
        <pc:spChg chg="add mod">
          <ac:chgData name="Michel Lutz" userId="d810f87b7268411f" providerId="LiveId" clId="{438B97D5-B4B3-4582-A41E-942276E4C8E5}" dt="2023-11-21T07:09:04.674" v="232" actId="1036"/>
          <ac:spMkLst>
            <pc:docMk/>
            <pc:sldMk cId="1465792837" sldId="257"/>
            <ac:spMk id="85" creationId="{5885EE70-D3A2-0986-16A4-0DFA8E0412E4}"/>
          </ac:spMkLst>
        </pc:spChg>
        <pc:spChg chg="add mod">
          <ac:chgData name="Michel Lutz" userId="d810f87b7268411f" providerId="LiveId" clId="{438B97D5-B4B3-4582-A41E-942276E4C8E5}" dt="2023-11-21T07:11:01.069" v="250" actId="1036"/>
          <ac:spMkLst>
            <pc:docMk/>
            <pc:sldMk cId="1465792837" sldId="257"/>
            <ac:spMk id="91" creationId="{B0C0E27D-3B20-BEFE-DFDB-8D193BDDEFFE}"/>
          </ac:spMkLst>
        </pc:spChg>
        <pc:spChg chg="add mod">
          <ac:chgData name="Michel Lutz" userId="d810f87b7268411f" providerId="LiveId" clId="{438B97D5-B4B3-4582-A41E-942276E4C8E5}" dt="2023-11-21T07:11:09.578" v="254" actId="1038"/>
          <ac:spMkLst>
            <pc:docMk/>
            <pc:sldMk cId="1465792837" sldId="257"/>
            <ac:spMk id="92" creationId="{7157C45F-CE2A-7C7B-A537-E008984AF883}"/>
          </ac:spMkLst>
        </pc:spChg>
        <pc:spChg chg="add mod">
          <ac:chgData name="Michel Lutz" userId="d810f87b7268411f" providerId="LiveId" clId="{438B97D5-B4B3-4582-A41E-942276E4C8E5}" dt="2023-11-21T07:11:33.765" v="259" actId="1035"/>
          <ac:spMkLst>
            <pc:docMk/>
            <pc:sldMk cId="1465792837" sldId="257"/>
            <ac:spMk id="93" creationId="{EFC761F0-9463-C34C-A9BA-12F5CCD96C26}"/>
          </ac:spMkLst>
        </pc:spChg>
        <pc:spChg chg="add mod">
          <ac:chgData name="Michel Lutz" userId="d810f87b7268411f" providerId="LiveId" clId="{438B97D5-B4B3-4582-A41E-942276E4C8E5}" dt="2023-11-21T07:11:30.378" v="258" actId="1076"/>
          <ac:spMkLst>
            <pc:docMk/>
            <pc:sldMk cId="1465792837" sldId="257"/>
            <ac:spMk id="94" creationId="{C6FCB0EF-BB44-A6C6-5BC4-7BF2B6101ECD}"/>
          </ac:spMkLst>
        </pc:spChg>
        <pc:spChg chg="add mod">
          <ac:chgData name="Michel Lutz" userId="d810f87b7268411f" providerId="LiveId" clId="{438B97D5-B4B3-4582-A41E-942276E4C8E5}" dt="2023-11-21T07:16:23.270" v="287" actId="14100"/>
          <ac:spMkLst>
            <pc:docMk/>
            <pc:sldMk cId="1465792837" sldId="257"/>
            <ac:spMk id="100" creationId="{0F76B611-FAC7-9EC9-FA09-B353C736497B}"/>
          </ac:spMkLst>
        </pc:spChg>
        <pc:spChg chg="add mod">
          <ac:chgData name="Michel Lutz" userId="d810f87b7268411f" providerId="LiveId" clId="{438B97D5-B4B3-4582-A41E-942276E4C8E5}" dt="2023-11-21T07:16:16.070" v="284" actId="1038"/>
          <ac:spMkLst>
            <pc:docMk/>
            <pc:sldMk cId="1465792837" sldId="257"/>
            <ac:spMk id="101" creationId="{D6A7C1A2-3222-FFF3-454C-2435B77AC54C}"/>
          </ac:spMkLst>
        </pc:spChg>
        <pc:picChg chg="add mod">
          <ac:chgData name="Michel Lutz" userId="d810f87b7268411f" providerId="LiveId" clId="{438B97D5-B4B3-4582-A41E-942276E4C8E5}" dt="2023-11-21T07:10:46.425" v="241" actId="14100"/>
          <ac:picMkLst>
            <pc:docMk/>
            <pc:sldMk cId="1465792837" sldId="257"/>
            <ac:picMk id="87" creationId="{B7AD6D5F-A1D4-415F-3D69-17B0F9AF923B}"/>
          </ac:picMkLst>
        </pc:picChg>
        <pc:picChg chg="add del mod">
          <ac:chgData name="Michel Lutz" userId="d810f87b7268411f" providerId="LiveId" clId="{438B97D5-B4B3-4582-A41E-942276E4C8E5}" dt="2023-11-21T07:10:41.949" v="239" actId="478"/>
          <ac:picMkLst>
            <pc:docMk/>
            <pc:sldMk cId="1465792837" sldId="257"/>
            <ac:picMk id="89" creationId="{70546971-6514-6791-E5A9-3A173F7AD7C7}"/>
          </ac:picMkLst>
        </pc:picChg>
        <pc:picChg chg="add mod">
          <ac:chgData name="Michel Lutz" userId="d810f87b7268411f" providerId="LiveId" clId="{438B97D5-B4B3-4582-A41E-942276E4C8E5}" dt="2023-11-21T07:10:51.984" v="243" actId="1076"/>
          <ac:picMkLst>
            <pc:docMk/>
            <pc:sldMk cId="1465792837" sldId="257"/>
            <ac:picMk id="90" creationId="{5E9C840E-AB7A-EF98-869C-8F350452F7DB}"/>
          </ac:picMkLst>
        </pc:picChg>
        <pc:picChg chg="add mod">
          <ac:chgData name="Michel Lutz" userId="d810f87b7268411f" providerId="LiveId" clId="{438B97D5-B4B3-4582-A41E-942276E4C8E5}" dt="2023-11-21T07:15:42.564" v="267" actId="1076"/>
          <ac:picMkLst>
            <pc:docMk/>
            <pc:sldMk cId="1465792837" sldId="257"/>
            <ac:picMk id="96" creationId="{B3BF4395-F2DD-F400-4A9C-99CF040F7010}"/>
          </ac:picMkLst>
        </pc:picChg>
        <pc:picChg chg="add del mod">
          <ac:chgData name="Michel Lutz" userId="d810f87b7268411f" providerId="LiveId" clId="{438B97D5-B4B3-4582-A41E-942276E4C8E5}" dt="2023-11-21T07:15:49.339" v="271" actId="478"/>
          <ac:picMkLst>
            <pc:docMk/>
            <pc:sldMk cId="1465792837" sldId="257"/>
            <ac:picMk id="98" creationId="{D46D791B-0C5A-E91C-460C-00735BA77751}"/>
          </ac:picMkLst>
        </pc:picChg>
        <pc:picChg chg="add mod">
          <ac:chgData name="Michel Lutz" userId="d810f87b7268411f" providerId="LiveId" clId="{438B97D5-B4B3-4582-A41E-942276E4C8E5}" dt="2023-11-21T07:15:54.131" v="273" actId="1076"/>
          <ac:picMkLst>
            <pc:docMk/>
            <pc:sldMk cId="1465792837" sldId="257"/>
            <ac:picMk id="99" creationId="{7A8B1FF1-A849-7C9A-C2F8-F9EC735DFA4F}"/>
          </ac:picMkLst>
        </pc:picChg>
        <pc:cxnChg chg="add mod">
          <ac:chgData name="Michel Lutz" userId="d810f87b7268411f" providerId="LiveId" clId="{438B97D5-B4B3-4582-A41E-942276E4C8E5}" dt="2023-11-21T07:01:07.145" v="20" actId="1076"/>
          <ac:cxnSpMkLst>
            <pc:docMk/>
            <pc:sldMk cId="1465792837" sldId="257"/>
            <ac:cxnSpMk id="5" creationId="{D0164ACC-9B5A-02BC-A8D8-80C8B60532F0}"/>
          </ac:cxnSpMkLst>
        </pc:cxnChg>
        <pc:cxnChg chg="add mod">
          <ac:chgData name="Michel Lutz" userId="d810f87b7268411f" providerId="LiveId" clId="{438B97D5-B4B3-4582-A41E-942276E4C8E5}" dt="2023-11-21T07:01:16.473" v="25" actId="1036"/>
          <ac:cxnSpMkLst>
            <pc:docMk/>
            <pc:sldMk cId="1465792837" sldId="257"/>
            <ac:cxnSpMk id="8" creationId="{B3B06CEF-48D8-C76B-3FD4-3DEBBDAC0C92}"/>
          </ac:cxnSpMkLst>
        </pc:cxnChg>
        <pc:cxnChg chg="add mod">
          <ac:chgData name="Michel Lutz" userId="d810f87b7268411f" providerId="LiveId" clId="{438B97D5-B4B3-4582-A41E-942276E4C8E5}" dt="2023-11-21T07:01:23.520" v="27" actId="1076"/>
          <ac:cxnSpMkLst>
            <pc:docMk/>
            <pc:sldMk cId="1465792837" sldId="257"/>
            <ac:cxnSpMk id="10" creationId="{9C5B1850-C6A2-F1D3-2409-BF1CA6C87BE0}"/>
          </ac:cxnSpMkLst>
        </pc:cxnChg>
        <pc:cxnChg chg="add mod">
          <ac:chgData name="Michel Lutz" userId="d810f87b7268411f" providerId="LiveId" clId="{438B97D5-B4B3-4582-A41E-942276E4C8E5}" dt="2023-11-21T07:01:23.520" v="27" actId="1076"/>
          <ac:cxnSpMkLst>
            <pc:docMk/>
            <pc:sldMk cId="1465792837" sldId="257"/>
            <ac:cxnSpMk id="11" creationId="{E3F6B885-B0D5-83D1-B248-168C44E2B0EB}"/>
          </ac:cxnSpMkLst>
        </pc:cxnChg>
        <pc:cxnChg chg="add mod">
          <ac:chgData name="Michel Lutz" userId="d810f87b7268411f" providerId="LiveId" clId="{438B97D5-B4B3-4582-A41E-942276E4C8E5}" dt="2023-11-21T07:08:29.136" v="220" actId="1076"/>
          <ac:cxnSpMkLst>
            <pc:docMk/>
            <pc:sldMk cId="1465792837" sldId="257"/>
            <ac:cxnSpMk id="81" creationId="{EC12B8F8-23CD-FAE0-980F-5703D926AC0B}"/>
          </ac:cxnSpMkLst>
        </pc:cxnChg>
        <pc:cxnChg chg="add mod">
          <ac:chgData name="Michel Lutz" userId="d810f87b7268411f" providerId="LiveId" clId="{438B97D5-B4B3-4582-A41E-942276E4C8E5}" dt="2023-11-21T07:08:40.215" v="224" actId="1076"/>
          <ac:cxnSpMkLst>
            <pc:docMk/>
            <pc:sldMk cId="1465792837" sldId="257"/>
            <ac:cxnSpMk id="83" creationId="{21938549-CC91-7E89-834E-0AD2297DF84B}"/>
          </ac:cxnSpMkLst>
        </pc:cxnChg>
      </pc:sldChg>
      <pc:sldChg chg="addSp delSp modSp new mod">
        <pc:chgData name="Michel Lutz" userId="d810f87b7268411f" providerId="LiveId" clId="{438B97D5-B4B3-4582-A41E-942276E4C8E5}" dt="2023-11-21T07:21:17.296" v="322" actId="1076"/>
        <pc:sldMkLst>
          <pc:docMk/>
          <pc:sldMk cId="1548379868" sldId="258"/>
        </pc:sldMkLst>
        <pc:spChg chg="del">
          <ac:chgData name="Michel Lutz" userId="d810f87b7268411f" providerId="LiveId" clId="{438B97D5-B4B3-4582-A41E-942276E4C8E5}" dt="2023-11-21T07:17:27.099" v="290" actId="478"/>
          <ac:spMkLst>
            <pc:docMk/>
            <pc:sldMk cId="1548379868" sldId="258"/>
            <ac:spMk id="2" creationId="{4102CF82-4249-F37E-E13E-6C0888F60323}"/>
          </ac:spMkLst>
        </pc:spChg>
        <pc:spChg chg="del">
          <ac:chgData name="Michel Lutz" userId="d810f87b7268411f" providerId="LiveId" clId="{438B97D5-B4B3-4582-A41E-942276E4C8E5}" dt="2023-11-21T07:17:26.233" v="289" actId="478"/>
          <ac:spMkLst>
            <pc:docMk/>
            <pc:sldMk cId="1548379868" sldId="258"/>
            <ac:spMk id="3" creationId="{68D38D88-137C-06D5-2722-77A238469F7D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8" creationId="{8B82E12C-9B1F-8F50-5CC7-78C779DE11B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9" creationId="{F68997A7-90B4-7E09-3DBD-E74D82C4ED33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0" creationId="{B22454E8-61AE-D6C6-C884-6DC691B4D5A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1" creationId="{3B29C118-30CB-2C68-D1D1-D55DB0CDABA8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2" creationId="{7FC1526A-AEBD-B66F-516A-1AD176A4E103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3" creationId="{E65951B0-7EC4-458A-95BE-9453534B9123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4" creationId="{7ECDCAEF-293F-1EF7-CBFC-8986983AB948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5" creationId="{934725D8-0420-9571-6133-D46D3195502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6" creationId="{BED2C23E-6CC5-FA0C-7C78-C6A419E9DCF2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7" creationId="{8211AB7D-53FC-80AF-8786-55D7AFC0AF2F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8" creationId="{B9D5C19C-9AA4-CBFE-282B-EBD8288404B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19" creationId="{8A721D45-0F86-477F-24E9-829C9F93F37B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0" creationId="{1792DA0C-5B40-3C58-6EF5-99D44D7A68C9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1" creationId="{AA837F3D-C5B5-4958-6696-9EA5D036798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2" creationId="{12EA19D0-BDE1-3B11-0B46-1767643E70EB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3" creationId="{0B252B8C-ED01-38AF-282E-9C9F0BE794B5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4" creationId="{8EDF8936-7BA0-D53D-1DDD-5830A6CC3BF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5" creationId="{9AFA750B-93DB-4085-2A94-0AC32EC7ED14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6" creationId="{1B2CDF57-1B54-F196-C82C-0B82FF19A51B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7" creationId="{66AFE1F9-DFE3-3D7B-4B81-BEC2C40828B0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8" creationId="{342C1949-5598-BA24-833D-D1096719792D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29" creationId="{B522A79B-D7E1-AFFE-E054-1ABE993940D9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0" creationId="{22D40812-7708-BBEE-A639-52F1A025D94F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1" creationId="{00B0CA1C-E971-FEC5-6F7D-FBD81D01C287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2" creationId="{B8433546-3BCA-E847-F489-C98FF69E192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3" creationId="{39C2C776-130D-3904-8D4C-7C69251B490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4" creationId="{861F4396-5B82-B9A9-2DC9-B4BADDCF3D8B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5" creationId="{EAA07706-03DF-6895-8447-B129CD2FBDD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6" creationId="{AD831EB5-2627-C04D-9305-4918E1CEF10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37" creationId="{8203C527-4A8B-0344-6E9B-93797A275FEA}"/>
          </ac:spMkLst>
        </pc:spChg>
        <pc:spChg chg="add del mod">
          <ac:chgData name="Michel Lutz" userId="d810f87b7268411f" providerId="LiveId" clId="{438B97D5-B4B3-4582-A41E-942276E4C8E5}" dt="2023-11-21T07:20:26.843" v="305" actId="478"/>
          <ac:spMkLst>
            <pc:docMk/>
            <pc:sldMk cId="1548379868" sldId="258"/>
            <ac:spMk id="38" creationId="{2F2DFBCF-6498-B5D4-B990-E17683C77199}"/>
          </ac:spMkLst>
        </pc:spChg>
        <pc:spChg chg="add mod">
          <ac:chgData name="Michel Lutz" userId="d810f87b7268411f" providerId="LiveId" clId="{438B97D5-B4B3-4582-A41E-942276E4C8E5}" dt="2023-11-21T07:20:22.055" v="303" actId="1076"/>
          <ac:spMkLst>
            <pc:docMk/>
            <pc:sldMk cId="1548379868" sldId="258"/>
            <ac:spMk id="39" creationId="{8050BFA1-0084-F00F-1C00-67C76DE4C743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0" creationId="{E27419CE-AABC-C29E-C2FF-C8D6B4807E7F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1" creationId="{0325A58D-E08D-AAF8-5373-B9EF54DA6682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2" creationId="{CAB0DDEA-3367-1CEE-BAC1-8F2459FFCF28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3" creationId="{A585D723-AA51-4D7B-854B-223BA13FA10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4" creationId="{87069C1D-3CEB-F017-8733-2B0000F51B1E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5" creationId="{ED221434-C593-0A9A-EE6F-BB7755A5859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6" creationId="{B60B031B-A773-C1B3-EF50-23E08B4D2B24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7" creationId="{78EC293B-036D-954C-20E2-2A1FC7B410A4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8" creationId="{C00F4432-AF6B-81A4-7F9F-68020BB02B4F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49" creationId="{B820BB34-45AA-7103-DEBB-C2DD692B399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0" creationId="{8A33A01A-60E8-6CC0-4DE1-D964BA96F5D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1" creationId="{8AC89B2A-9AB4-4484-DCA4-B0EB4DF0AFA0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2" creationId="{3516AD0C-BDD0-A2DD-F88B-F24AC7FA464B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3" creationId="{D3D96D2C-6F03-36E3-B078-7E0EC7F87DFE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4" creationId="{A1004DA4-EC9B-6E41-ECB2-EA6AF5970FDE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5" creationId="{FA326365-A78B-AE8D-0038-D04975CD2D3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6" creationId="{93F83A49-98A2-E22D-246F-672893FB0F10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7" creationId="{E0B3EC1D-E737-E818-37F1-60E1A891FF3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8" creationId="{9285BCF1-EC71-9A8F-43E1-09B6B5A6FBC0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59" creationId="{B6F66836-65B5-DCA2-574F-29ED9418437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0" creationId="{AF0A3DFC-64BE-E761-AF41-FEBD55EBD79E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1" creationId="{82008ACC-6F91-1785-BFB0-765A6208E4E9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2" creationId="{31C9FA89-A983-6685-9A46-3566D3BB40F5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3" creationId="{A89DB017-ACCA-F3EC-1AE7-981C4D50F5B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4" creationId="{693DAD17-B719-62CB-D193-414404ADCFC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5" creationId="{306D4024-07D5-02C6-DA7C-12B5ACED3746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6" creationId="{1CAA97D1-707B-C263-25A4-4931B3873108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7" creationId="{F218AFD2-DC3B-B5AD-5BC5-48585D1D7C8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8" creationId="{494A3230-581E-DA4A-2EAE-47F82DD9065E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69" creationId="{819B404A-ED3E-D37E-24D5-E6B4B3E6CCB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0" creationId="{DB598575-D620-D958-33CF-E8FA9663E0D7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1" creationId="{F2D1E096-04E3-DC68-FB36-A979CB83987F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2" creationId="{16A25290-FF05-0A5C-FAAB-B0B173AE52EC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3" creationId="{7C1CC9F9-FAFA-E7B2-F7E1-B1746AEB2309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4" creationId="{F386E6A9-56D8-A065-8DBC-CFC97566C361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5" creationId="{958F67D7-0816-89C3-A4BD-215BB951CF73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8" creationId="{DD73C231-AE89-0D9A-5A5D-6D50B4F785D5}"/>
          </ac:spMkLst>
        </pc:spChg>
        <pc:spChg chg="add mod">
          <ac:chgData name="Michel Lutz" userId="d810f87b7268411f" providerId="LiveId" clId="{438B97D5-B4B3-4582-A41E-942276E4C8E5}" dt="2023-11-21T07:17:28.103" v="291"/>
          <ac:spMkLst>
            <pc:docMk/>
            <pc:sldMk cId="1548379868" sldId="258"/>
            <ac:spMk id="79" creationId="{9C80DAB2-1999-61E1-9E15-D6D26B9D54E9}"/>
          </ac:spMkLst>
        </pc:spChg>
        <pc:spChg chg="add del mod">
          <ac:chgData name="Michel Lutz" userId="d810f87b7268411f" providerId="LiveId" clId="{438B97D5-B4B3-4582-A41E-942276E4C8E5}" dt="2023-11-21T07:20:29.178" v="307" actId="478"/>
          <ac:spMkLst>
            <pc:docMk/>
            <pc:sldMk cId="1548379868" sldId="258"/>
            <ac:spMk id="82" creationId="{BDE57A54-84DD-E399-7475-43BEC8F02CA5}"/>
          </ac:spMkLst>
        </pc:spChg>
        <pc:spChg chg="add del mod">
          <ac:chgData name="Michel Lutz" userId="d810f87b7268411f" providerId="LiveId" clId="{438B97D5-B4B3-4582-A41E-942276E4C8E5}" dt="2023-11-21T07:20:30.662" v="309" actId="478"/>
          <ac:spMkLst>
            <pc:docMk/>
            <pc:sldMk cId="1548379868" sldId="258"/>
            <ac:spMk id="83" creationId="{6CDBACCF-968F-5BE9-988E-3119306B7522}"/>
          </ac:spMkLst>
        </pc:spChg>
        <pc:spChg chg="add del mod">
          <ac:chgData name="Michel Lutz" userId="d810f87b7268411f" providerId="LiveId" clId="{438B97D5-B4B3-4582-A41E-942276E4C8E5}" dt="2023-11-21T07:20:17.739" v="302" actId="478"/>
          <ac:spMkLst>
            <pc:docMk/>
            <pc:sldMk cId="1548379868" sldId="258"/>
            <ac:spMk id="84" creationId="{1EC5A001-01FF-23AA-7D4A-F8540B64C08D}"/>
          </ac:spMkLst>
        </pc:spChg>
        <pc:spChg chg="add del mod">
          <ac:chgData name="Michel Lutz" userId="d810f87b7268411f" providerId="LiveId" clId="{438B97D5-B4B3-4582-A41E-942276E4C8E5}" dt="2023-11-21T07:20:27.363" v="306" actId="478"/>
          <ac:spMkLst>
            <pc:docMk/>
            <pc:sldMk cId="1548379868" sldId="258"/>
            <ac:spMk id="85" creationId="{87F336EA-DF4E-A399-DE65-7C408C9BD28E}"/>
          </ac:spMkLst>
        </pc:spChg>
        <pc:spChg chg="add del mod">
          <ac:chgData name="Michel Lutz" userId="d810f87b7268411f" providerId="LiveId" clId="{438B97D5-B4B3-4582-A41E-942276E4C8E5}" dt="2023-11-21T07:17:58.736" v="294" actId="478"/>
          <ac:spMkLst>
            <pc:docMk/>
            <pc:sldMk cId="1548379868" sldId="258"/>
            <ac:spMk id="88" creationId="{AA2688EE-C61D-B0AC-A11E-EF994B5AD20E}"/>
          </ac:spMkLst>
        </pc:spChg>
        <pc:spChg chg="add del mod">
          <ac:chgData name="Michel Lutz" userId="d810f87b7268411f" providerId="LiveId" clId="{438B97D5-B4B3-4582-A41E-942276E4C8E5}" dt="2023-11-21T07:17:59.514" v="295" actId="478"/>
          <ac:spMkLst>
            <pc:docMk/>
            <pc:sldMk cId="1548379868" sldId="258"/>
            <ac:spMk id="89" creationId="{02CB8E15-8763-5107-3D80-B77A17588FEF}"/>
          </ac:spMkLst>
        </pc:spChg>
        <pc:picChg chg="add del mod">
          <ac:chgData name="Michel Lutz" userId="d810f87b7268411f" providerId="LiveId" clId="{438B97D5-B4B3-4582-A41E-942276E4C8E5}" dt="2023-11-21T07:20:31.308" v="310" actId="478"/>
          <ac:picMkLst>
            <pc:docMk/>
            <pc:sldMk cId="1548379868" sldId="258"/>
            <ac:picMk id="80" creationId="{B7E8294A-69A2-47CC-1AE6-0C34D9953D10}"/>
          </ac:picMkLst>
        </pc:picChg>
        <pc:picChg chg="add del mod">
          <ac:chgData name="Michel Lutz" userId="d810f87b7268411f" providerId="LiveId" clId="{438B97D5-B4B3-4582-A41E-942276E4C8E5}" dt="2023-11-21T07:20:30.011" v="308" actId="478"/>
          <ac:picMkLst>
            <pc:docMk/>
            <pc:sldMk cId="1548379868" sldId="258"/>
            <ac:picMk id="81" creationId="{4E492C50-3E44-5688-4D85-C6C87A9A96B7}"/>
          </ac:picMkLst>
        </pc:picChg>
        <pc:picChg chg="add del mod">
          <ac:chgData name="Michel Lutz" userId="d810f87b7268411f" providerId="LiveId" clId="{438B97D5-B4B3-4582-A41E-942276E4C8E5}" dt="2023-11-21T07:17:57.759" v="293" actId="478"/>
          <ac:picMkLst>
            <pc:docMk/>
            <pc:sldMk cId="1548379868" sldId="258"/>
            <ac:picMk id="86" creationId="{4E34DD2C-0B38-3F6C-41FB-DE4BAE1841F4}"/>
          </ac:picMkLst>
        </pc:picChg>
        <pc:picChg chg="add del mod">
          <ac:chgData name="Michel Lutz" userId="d810f87b7268411f" providerId="LiveId" clId="{438B97D5-B4B3-4582-A41E-942276E4C8E5}" dt="2023-11-21T07:17:57.039" v="292" actId="478"/>
          <ac:picMkLst>
            <pc:docMk/>
            <pc:sldMk cId="1548379868" sldId="258"/>
            <ac:picMk id="87" creationId="{06E07DF4-ED3E-60ED-D365-F3B29045FADC}"/>
          </ac:picMkLst>
        </pc:picChg>
        <pc:picChg chg="add mod">
          <ac:chgData name="Michel Lutz" userId="d810f87b7268411f" providerId="LiveId" clId="{438B97D5-B4B3-4582-A41E-942276E4C8E5}" dt="2023-11-21T07:20:25.866" v="304" actId="1076"/>
          <ac:picMkLst>
            <pc:docMk/>
            <pc:sldMk cId="1548379868" sldId="258"/>
            <ac:picMk id="91" creationId="{046998AE-2149-D7CA-EF66-59BC6289DA0C}"/>
          </ac:picMkLst>
        </pc:picChg>
        <pc:picChg chg="add mod">
          <ac:chgData name="Michel Lutz" userId="d810f87b7268411f" providerId="LiveId" clId="{438B97D5-B4B3-4582-A41E-942276E4C8E5}" dt="2023-11-21T07:20:56.904" v="315" actId="1076"/>
          <ac:picMkLst>
            <pc:docMk/>
            <pc:sldMk cId="1548379868" sldId="258"/>
            <ac:picMk id="93" creationId="{ED5D39EB-7467-37FB-D274-FCF7DE4229EE}"/>
          </ac:picMkLst>
        </pc:picChg>
        <pc:picChg chg="add mod">
          <ac:chgData name="Michel Lutz" userId="d810f87b7268411f" providerId="LiveId" clId="{438B97D5-B4B3-4582-A41E-942276E4C8E5}" dt="2023-11-21T07:21:17.296" v="322" actId="1076"/>
          <ac:picMkLst>
            <pc:docMk/>
            <pc:sldMk cId="1548379868" sldId="258"/>
            <ac:picMk id="95" creationId="{692C4AD1-9E74-3FA2-A5DF-4F5ADDF85E83}"/>
          </ac:picMkLst>
        </pc:pic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4" creationId="{24B7D136-898B-FF18-8FB4-2A7F398DC9A9}"/>
          </ac:cxnSpMkLst>
        </pc:cxn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5" creationId="{CADE8B28-EBD8-A0EC-F8DD-63A76606F0E5}"/>
          </ac:cxnSpMkLst>
        </pc:cxn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6" creationId="{D1BFAD4C-897E-F4F7-4F44-E880B15B6FC5}"/>
          </ac:cxnSpMkLst>
        </pc:cxn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7" creationId="{D8C2B791-90A4-1CF7-267E-052FD32BDBEE}"/>
          </ac:cxnSpMkLst>
        </pc:cxn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76" creationId="{619B4CC3-AB52-54D1-DF92-814E917A1B71}"/>
          </ac:cxnSpMkLst>
        </pc:cxnChg>
        <pc:cxnChg chg="add mod">
          <ac:chgData name="Michel Lutz" userId="d810f87b7268411f" providerId="LiveId" clId="{438B97D5-B4B3-4582-A41E-942276E4C8E5}" dt="2023-11-21T07:17:28.103" v="291"/>
          <ac:cxnSpMkLst>
            <pc:docMk/>
            <pc:sldMk cId="1548379868" sldId="258"/>
            <ac:cxnSpMk id="77" creationId="{4058A493-361C-D84F-C026-09D0F0999FFB}"/>
          </ac:cxnSpMkLst>
        </pc:cxnChg>
      </pc:sldChg>
      <pc:sldChg chg="addSp delSp modSp new mod">
        <pc:chgData name="Michel Lutz" userId="d810f87b7268411f" providerId="LiveId" clId="{438B97D5-B4B3-4582-A41E-942276E4C8E5}" dt="2023-11-21T07:57:13.058" v="480" actId="1038"/>
        <pc:sldMkLst>
          <pc:docMk/>
          <pc:sldMk cId="2795548318" sldId="259"/>
        </pc:sldMkLst>
        <pc:spChg chg="del">
          <ac:chgData name="Michel Lutz" userId="d810f87b7268411f" providerId="LiveId" clId="{438B97D5-B4B3-4582-A41E-942276E4C8E5}" dt="2023-11-21T07:47:41.594" v="325" actId="478"/>
          <ac:spMkLst>
            <pc:docMk/>
            <pc:sldMk cId="2795548318" sldId="259"/>
            <ac:spMk id="2" creationId="{53026CDF-5D9E-E20F-15D6-483BD090014B}"/>
          </ac:spMkLst>
        </pc:spChg>
        <pc:spChg chg="del">
          <ac:chgData name="Michel Lutz" userId="d810f87b7268411f" providerId="LiveId" clId="{438B97D5-B4B3-4582-A41E-942276E4C8E5}" dt="2023-11-21T07:47:39.451" v="324" actId="478"/>
          <ac:spMkLst>
            <pc:docMk/>
            <pc:sldMk cId="2795548318" sldId="259"/>
            <ac:spMk id="3" creationId="{ED8A1592-1193-99E2-68F7-54C2DB028195}"/>
          </ac:spMkLst>
        </pc:spChg>
        <pc:spChg chg="add del mod">
          <ac:chgData name="Michel Lutz" userId="d810f87b7268411f" providerId="LiveId" clId="{438B97D5-B4B3-4582-A41E-942276E4C8E5}" dt="2023-11-21T07:49:03.574" v="345" actId="478"/>
          <ac:spMkLst>
            <pc:docMk/>
            <pc:sldMk cId="2795548318" sldId="259"/>
            <ac:spMk id="10" creationId="{DEFD4227-CF9C-A813-EB13-971D64B0ADF4}"/>
          </ac:spMkLst>
        </pc:spChg>
        <pc:spChg chg="add mod">
          <ac:chgData name="Michel Lutz" userId="d810f87b7268411f" providerId="LiveId" clId="{438B97D5-B4B3-4582-A41E-942276E4C8E5}" dt="2023-11-21T07:50:55.319" v="391" actId="20577"/>
          <ac:spMkLst>
            <pc:docMk/>
            <pc:sldMk cId="2795548318" sldId="259"/>
            <ac:spMk id="21" creationId="{0A45C308-D33F-CD35-BF28-F6CBD50CD355}"/>
          </ac:spMkLst>
        </pc:spChg>
        <pc:spChg chg="add mod">
          <ac:chgData name="Michel Lutz" userId="d810f87b7268411f" providerId="LiveId" clId="{438B97D5-B4B3-4582-A41E-942276E4C8E5}" dt="2023-11-21T07:56:38.646" v="466" actId="1038"/>
          <ac:spMkLst>
            <pc:docMk/>
            <pc:sldMk cId="2795548318" sldId="259"/>
            <ac:spMk id="22" creationId="{4F4F17F9-3639-035C-27ED-E7633E036BE3}"/>
          </ac:spMkLst>
        </pc:spChg>
        <pc:spChg chg="add mod">
          <ac:chgData name="Michel Lutz" userId="d810f87b7268411f" providerId="LiveId" clId="{438B97D5-B4B3-4582-A41E-942276E4C8E5}" dt="2023-11-21T07:56:35.918" v="464" actId="1037"/>
          <ac:spMkLst>
            <pc:docMk/>
            <pc:sldMk cId="2795548318" sldId="259"/>
            <ac:spMk id="23" creationId="{526C8A72-F0B7-27E8-BB11-25287D7DEBCD}"/>
          </ac:spMkLst>
        </pc:spChg>
        <pc:spChg chg="add mod">
          <ac:chgData name="Michel Lutz" userId="d810f87b7268411f" providerId="LiveId" clId="{438B97D5-B4B3-4582-A41E-942276E4C8E5}" dt="2023-11-21T07:56:28.207" v="459" actId="1036"/>
          <ac:spMkLst>
            <pc:docMk/>
            <pc:sldMk cId="2795548318" sldId="259"/>
            <ac:spMk id="24" creationId="{B71CC23F-46B6-15C5-A5D2-C17597721F98}"/>
          </ac:spMkLst>
        </pc:spChg>
        <pc:spChg chg="add mod">
          <ac:chgData name="Michel Lutz" userId="d810f87b7268411f" providerId="LiveId" clId="{438B97D5-B4B3-4582-A41E-942276E4C8E5}" dt="2023-11-21T07:56:26.213" v="458" actId="1036"/>
          <ac:spMkLst>
            <pc:docMk/>
            <pc:sldMk cId="2795548318" sldId="259"/>
            <ac:spMk id="25" creationId="{42A09EB5-79BB-06DD-C7B1-3AF995BFEB52}"/>
          </ac:spMkLst>
        </pc:spChg>
        <pc:spChg chg="add mod">
          <ac:chgData name="Michel Lutz" userId="d810f87b7268411f" providerId="LiveId" clId="{438B97D5-B4B3-4582-A41E-942276E4C8E5}" dt="2023-11-21T07:56:23.841" v="457" actId="1036"/>
          <ac:spMkLst>
            <pc:docMk/>
            <pc:sldMk cId="2795548318" sldId="259"/>
            <ac:spMk id="26" creationId="{558B6C36-C43F-A453-CBE6-88E9B40F697F}"/>
          </ac:spMkLst>
        </pc:spChg>
        <pc:spChg chg="add mod">
          <ac:chgData name="Michel Lutz" userId="d810f87b7268411f" providerId="LiveId" clId="{438B97D5-B4B3-4582-A41E-942276E4C8E5}" dt="2023-11-21T07:57:02.001" v="474" actId="1076"/>
          <ac:spMkLst>
            <pc:docMk/>
            <pc:sldMk cId="2795548318" sldId="259"/>
            <ac:spMk id="36" creationId="{159CBA77-2006-7CE4-BE86-21EF56DE7418}"/>
          </ac:spMkLst>
        </pc:spChg>
        <pc:spChg chg="add mod">
          <ac:chgData name="Michel Lutz" userId="d810f87b7268411f" providerId="LiveId" clId="{438B97D5-B4B3-4582-A41E-942276E4C8E5}" dt="2023-11-21T07:57:13.058" v="480" actId="1038"/>
          <ac:spMkLst>
            <pc:docMk/>
            <pc:sldMk cId="2795548318" sldId="259"/>
            <ac:spMk id="37" creationId="{69427202-B8A5-9E51-1962-7A5E0DAE4B2E}"/>
          </ac:spMkLst>
        </pc:spChg>
        <pc:picChg chg="add mod">
          <ac:chgData name="Michel Lutz" userId="d810f87b7268411f" providerId="LiveId" clId="{438B97D5-B4B3-4582-A41E-942276E4C8E5}" dt="2023-11-21T07:56:50.338" v="469" actId="1076"/>
          <ac:picMkLst>
            <pc:docMk/>
            <pc:sldMk cId="2795548318" sldId="259"/>
            <ac:picMk id="12" creationId="{5029675C-D6E5-D258-8F37-D0F8489B5960}"/>
          </ac:picMkLst>
        </pc:picChg>
        <pc:picChg chg="add mod">
          <ac:chgData name="Michel Lutz" userId="d810f87b7268411f" providerId="LiveId" clId="{438B97D5-B4B3-4582-A41E-942276E4C8E5}" dt="2023-11-21T07:54:06.955" v="450" actId="1076"/>
          <ac:picMkLst>
            <pc:docMk/>
            <pc:sldMk cId="2795548318" sldId="259"/>
            <ac:picMk id="32" creationId="{A7779F68-14ED-5702-6E2B-C34116D5161F}"/>
          </ac:picMkLst>
        </pc:picChg>
        <pc:picChg chg="add mod">
          <ac:chgData name="Michel Lutz" userId="d810f87b7268411f" providerId="LiveId" clId="{438B97D5-B4B3-4582-A41E-942276E4C8E5}" dt="2023-11-21T07:56:54.550" v="470" actId="1076"/>
          <ac:picMkLst>
            <pc:docMk/>
            <pc:sldMk cId="2795548318" sldId="259"/>
            <ac:picMk id="35" creationId="{47E4BD7F-E7D5-791A-1F2A-CF46796FF9FA}"/>
          </ac:picMkLst>
        </pc:picChg>
        <pc:cxnChg chg="add mod">
          <ac:chgData name="Michel Lutz" userId="d810f87b7268411f" providerId="LiveId" clId="{438B97D5-B4B3-4582-A41E-942276E4C8E5}" dt="2023-11-21T07:56:41.238" v="467" actId="1035"/>
          <ac:cxnSpMkLst>
            <pc:docMk/>
            <pc:sldMk cId="2795548318" sldId="259"/>
            <ac:cxnSpMk id="4" creationId="{65683140-FDAE-A9ED-8C78-4BB535DE506F}"/>
          </ac:cxnSpMkLst>
        </pc:cxnChg>
        <pc:cxnChg chg="add mod">
          <ac:chgData name="Michel Lutz" userId="d810f87b7268411f" providerId="LiveId" clId="{438B97D5-B4B3-4582-A41E-942276E4C8E5}" dt="2023-11-21T07:56:31.568" v="461" actId="1035"/>
          <ac:cxnSpMkLst>
            <pc:docMk/>
            <pc:sldMk cId="2795548318" sldId="259"/>
            <ac:cxnSpMk id="5" creationId="{E3A14412-9E1A-CAB1-8DFE-6112B07C408F}"/>
          </ac:cxnSpMkLst>
        </pc:cxnChg>
        <pc:cxnChg chg="add mod">
          <ac:chgData name="Michel Lutz" userId="d810f87b7268411f" providerId="LiveId" clId="{438B97D5-B4B3-4582-A41E-942276E4C8E5}" dt="2023-11-21T07:49:57.842" v="366" actId="1076"/>
          <ac:cxnSpMkLst>
            <pc:docMk/>
            <pc:sldMk cId="2795548318" sldId="259"/>
            <ac:cxnSpMk id="13" creationId="{1F806907-7D21-D432-A401-33803E477EFE}"/>
          </ac:cxnSpMkLst>
        </pc:cxnChg>
        <pc:cxnChg chg="add del mod">
          <ac:chgData name="Michel Lutz" userId="d810f87b7268411f" providerId="LiveId" clId="{438B97D5-B4B3-4582-A41E-942276E4C8E5}" dt="2023-11-21T07:49:41.900" v="360" actId="478"/>
          <ac:cxnSpMkLst>
            <pc:docMk/>
            <pc:sldMk cId="2795548318" sldId="259"/>
            <ac:cxnSpMk id="15" creationId="{E6084A13-4607-A2BF-A250-6B30E672E5F4}"/>
          </ac:cxnSpMkLst>
        </pc:cxnChg>
        <pc:cxnChg chg="add mod">
          <ac:chgData name="Michel Lutz" userId="d810f87b7268411f" providerId="LiveId" clId="{438B97D5-B4B3-4582-A41E-942276E4C8E5}" dt="2023-11-21T07:50:00.344" v="367" actId="1076"/>
          <ac:cxnSpMkLst>
            <pc:docMk/>
            <pc:sldMk cId="2795548318" sldId="259"/>
            <ac:cxnSpMk id="16" creationId="{B5F584D1-72E5-D45F-7614-CC2CA05572E2}"/>
          </ac:cxnSpMkLst>
        </pc:cxnChg>
        <pc:cxnChg chg="add mod">
          <ac:chgData name="Michel Lutz" userId="d810f87b7268411f" providerId="LiveId" clId="{438B97D5-B4B3-4582-A41E-942276E4C8E5}" dt="2023-11-21T07:49:53.340" v="364" actId="1076"/>
          <ac:cxnSpMkLst>
            <pc:docMk/>
            <pc:sldMk cId="2795548318" sldId="259"/>
            <ac:cxnSpMk id="17" creationId="{7EC740D9-EF00-F512-F884-7158ED8C724C}"/>
          </ac:cxnSpMkLst>
        </pc:cxnChg>
        <pc:cxnChg chg="add mod">
          <ac:chgData name="Michel Lutz" userId="d810f87b7268411f" providerId="LiveId" clId="{438B97D5-B4B3-4582-A41E-942276E4C8E5}" dt="2023-11-21T07:50:06.871" v="370" actId="1076"/>
          <ac:cxnSpMkLst>
            <pc:docMk/>
            <pc:sldMk cId="2795548318" sldId="259"/>
            <ac:cxnSpMk id="18" creationId="{F214C377-01AF-988D-59B6-9606CD1C2234}"/>
          </ac:cxnSpMkLst>
        </pc:cxnChg>
        <pc:cxnChg chg="add mod">
          <ac:chgData name="Michel Lutz" userId="d810f87b7268411f" providerId="LiveId" clId="{438B97D5-B4B3-4582-A41E-942276E4C8E5}" dt="2023-11-21T07:50:16.754" v="372" actId="1076"/>
          <ac:cxnSpMkLst>
            <pc:docMk/>
            <pc:sldMk cId="2795548318" sldId="259"/>
            <ac:cxnSpMk id="20" creationId="{F6CED5CA-390D-36B5-4D9F-53473B7A82FD}"/>
          </ac:cxnSpMkLst>
        </pc:cxnChg>
        <pc:cxnChg chg="add mod">
          <ac:chgData name="Michel Lutz" userId="d810f87b7268411f" providerId="LiveId" clId="{438B97D5-B4B3-4582-A41E-942276E4C8E5}" dt="2023-11-21T07:53:27.571" v="442" actId="14100"/>
          <ac:cxnSpMkLst>
            <pc:docMk/>
            <pc:sldMk cId="2795548318" sldId="259"/>
            <ac:cxnSpMk id="28" creationId="{8CCA96E3-B68E-62B2-AA84-2D007914959E}"/>
          </ac:cxnSpMkLst>
        </pc:cxnChg>
      </pc:sldChg>
      <pc:sldChg chg="addSp delSp modSp new mod">
        <pc:chgData name="Michel Lutz" userId="d810f87b7268411f" providerId="LiveId" clId="{438B97D5-B4B3-4582-A41E-942276E4C8E5}" dt="2023-11-21T08:13:21.629" v="593" actId="207"/>
        <pc:sldMkLst>
          <pc:docMk/>
          <pc:sldMk cId="2882155171" sldId="260"/>
        </pc:sldMkLst>
        <pc:spChg chg="del">
          <ac:chgData name="Michel Lutz" userId="d810f87b7268411f" providerId="LiveId" clId="{438B97D5-B4B3-4582-A41E-942276E4C8E5}" dt="2023-11-21T08:03:25.910" v="483" actId="478"/>
          <ac:spMkLst>
            <pc:docMk/>
            <pc:sldMk cId="2882155171" sldId="260"/>
            <ac:spMk id="2" creationId="{90523216-2E66-4F92-16CB-1E1F57B9CDD7}"/>
          </ac:spMkLst>
        </pc:spChg>
        <pc:spChg chg="del">
          <ac:chgData name="Michel Lutz" userId="d810f87b7268411f" providerId="LiveId" clId="{438B97D5-B4B3-4582-A41E-942276E4C8E5}" dt="2023-11-21T08:03:25.016" v="482" actId="478"/>
          <ac:spMkLst>
            <pc:docMk/>
            <pc:sldMk cId="2882155171" sldId="260"/>
            <ac:spMk id="3" creationId="{BF7FD2E1-94AD-C736-E50F-D240A913BF62}"/>
          </ac:spMkLst>
        </pc:spChg>
        <pc:spChg chg="add mod">
          <ac:chgData name="Michel Lutz" userId="d810f87b7268411f" providerId="LiveId" clId="{438B97D5-B4B3-4582-A41E-942276E4C8E5}" dt="2023-11-21T08:03:38.413" v="484"/>
          <ac:spMkLst>
            <pc:docMk/>
            <pc:sldMk cId="2882155171" sldId="260"/>
            <ac:spMk id="12" creationId="{E1F8F2E9-7EBF-1682-49E1-361B32A605AA}"/>
          </ac:spMkLst>
        </pc:spChg>
        <pc:spChg chg="add mod">
          <ac:chgData name="Michel Lutz" userId="d810f87b7268411f" providerId="LiveId" clId="{438B97D5-B4B3-4582-A41E-942276E4C8E5}" dt="2023-11-21T08:04:22.336" v="492" actId="14100"/>
          <ac:spMkLst>
            <pc:docMk/>
            <pc:sldMk cId="2882155171" sldId="260"/>
            <ac:spMk id="13" creationId="{A02321BC-987D-2B46-F7B7-D20B056F5E10}"/>
          </ac:spMkLst>
        </pc:spChg>
        <pc:spChg chg="add mod">
          <ac:chgData name="Michel Lutz" userId="d810f87b7268411f" providerId="LiveId" clId="{438B97D5-B4B3-4582-A41E-942276E4C8E5}" dt="2023-11-21T08:04:26.080" v="493" actId="14100"/>
          <ac:spMkLst>
            <pc:docMk/>
            <pc:sldMk cId="2882155171" sldId="260"/>
            <ac:spMk id="14" creationId="{760F6FC1-AF85-71CC-F056-B1933C231567}"/>
          </ac:spMkLst>
        </pc:spChg>
        <pc:spChg chg="add mod">
          <ac:chgData name="Michel Lutz" userId="d810f87b7268411f" providerId="LiveId" clId="{438B97D5-B4B3-4582-A41E-942276E4C8E5}" dt="2023-11-21T08:04:27.611" v="494" actId="14100"/>
          <ac:spMkLst>
            <pc:docMk/>
            <pc:sldMk cId="2882155171" sldId="260"/>
            <ac:spMk id="15" creationId="{38B327EB-C0FE-6D7E-2084-9C4625942B94}"/>
          </ac:spMkLst>
        </pc:spChg>
        <pc:spChg chg="add mod">
          <ac:chgData name="Michel Lutz" userId="d810f87b7268411f" providerId="LiveId" clId="{438B97D5-B4B3-4582-A41E-942276E4C8E5}" dt="2023-11-21T08:04:30.194" v="495" actId="14100"/>
          <ac:spMkLst>
            <pc:docMk/>
            <pc:sldMk cId="2882155171" sldId="260"/>
            <ac:spMk id="16" creationId="{37BAD1E8-EF4F-B455-436A-5861632419D8}"/>
          </ac:spMkLst>
        </pc:spChg>
        <pc:spChg chg="add mod">
          <ac:chgData name="Michel Lutz" userId="d810f87b7268411f" providerId="LiveId" clId="{438B97D5-B4B3-4582-A41E-942276E4C8E5}" dt="2023-11-21T08:04:32.513" v="496" actId="14100"/>
          <ac:spMkLst>
            <pc:docMk/>
            <pc:sldMk cId="2882155171" sldId="260"/>
            <ac:spMk id="17" creationId="{0DCBFCCF-2455-1BDE-F302-63178095F36D}"/>
          </ac:spMkLst>
        </pc:spChg>
        <pc:spChg chg="add del mod">
          <ac:chgData name="Michel Lutz" userId="d810f87b7268411f" providerId="LiveId" clId="{438B97D5-B4B3-4582-A41E-942276E4C8E5}" dt="2023-11-21T08:04:04.021" v="486" actId="478"/>
          <ac:spMkLst>
            <pc:docMk/>
            <pc:sldMk cId="2882155171" sldId="260"/>
            <ac:spMk id="21" creationId="{14BF1B4B-7196-F548-56D4-F170DBAF46F1}"/>
          </ac:spMkLst>
        </pc:spChg>
        <pc:spChg chg="add del mod">
          <ac:chgData name="Michel Lutz" userId="d810f87b7268411f" providerId="LiveId" clId="{438B97D5-B4B3-4582-A41E-942276E4C8E5}" dt="2023-11-21T08:04:04.641" v="487" actId="478"/>
          <ac:spMkLst>
            <pc:docMk/>
            <pc:sldMk cId="2882155171" sldId="260"/>
            <ac:spMk id="22" creationId="{16AAE236-F725-FB0B-43D8-BEB59B754DE3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1" creationId="{42AB8D9A-1836-EBB4-2BBA-A112A4343D08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2" creationId="{339B8B6A-31DD-F079-A257-0954A62248FC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3" creationId="{60509AD3-78FC-A098-7179-F903B491F351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4" creationId="{461DB943-C51E-CC41-32FE-9F625B709536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5" creationId="{275D604A-8E54-47C4-EC88-307AEC98EED6}"/>
          </ac:spMkLst>
        </pc:spChg>
        <pc:spChg chg="add del mod">
          <ac:chgData name="Michel Lutz" userId="d810f87b7268411f" providerId="LiveId" clId="{438B97D5-B4B3-4582-A41E-942276E4C8E5}" dt="2023-11-21T08:04:40.711" v="497" actId="478"/>
          <ac:spMkLst>
            <pc:docMk/>
            <pc:sldMk cId="2882155171" sldId="260"/>
            <ac:spMk id="36" creationId="{751830A0-B6B6-59D7-10DC-1596BF039889}"/>
          </ac:spMkLst>
        </pc:spChg>
        <pc:spChg chg="add mod">
          <ac:chgData name="Michel Lutz" userId="d810f87b7268411f" providerId="LiveId" clId="{438B97D5-B4B3-4582-A41E-942276E4C8E5}" dt="2023-11-21T08:06:54.738" v="500" actId="1076"/>
          <ac:spMkLst>
            <pc:docMk/>
            <pc:sldMk cId="2882155171" sldId="260"/>
            <ac:spMk id="45" creationId="{32ECC350-D3C0-FF57-463F-83D9C9CD1CD1}"/>
          </ac:spMkLst>
        </pc:spChg>
        <pc:spChg chg="add mod">
          <ac:chgData name="Michel Lutz" userId="d810f87b7268411f" providerId="LiveId" clId="{438B97D5-B4B3-4582-A41E-942276E4C8E5}" dt="2023-11-21T08:08:08.119" v="519" actId="14100"/>
          <ac:spMkLst>
            <pc:docMk/>
            <pc:sldMk cId="2882155171" sldId="260"/>
            <ac:spMk id="46" creationId="{55950A48-679B-BF2D-C6D6-30520D649B96}"/>
          </ac:spMkLst>
        </pc:spChg>
        <pc:spChg chg="add mod">
          <ac:chgData name="Michel Lutz" userId="d810f87b7268411f" providerId="LiveId" clId="{438B97D5-B4B3-4582-A41E-942276E4C8E5}" dt="2023-11-21T08:08:59.544" v="536" actId="1038"/>
          <ac:spMkLst>
            <pc:docMk/>
            <pc:sldMk cId="2882155171" sldId="260"/>
            <ac:spMk id="47" creationId="{65AEAEBB-B0C0-69FE-5A1E-CFF06AD82263}"/>
          </ac:spMkLst>
        </pc:spChg>
        <pc:spChg chg="add mod">
          <ac:chgData name="Michel Lutz" userId="d810f87b7268411f" providerId="LiveId" clId="{438B97D5-B4B3-4582-A41E-942276E4C8E5}" dt="2023-11-21T08:09:09.090" v="537" actId="1038"/>
          <ac:spMkLst>
            <pc:docMk/>
            <pc:sldMk cId="2882155171" sldId="260"/>
            <ac:spMk id="48" creationId="{45799D01-6020-7380-9B96-3516CD5A0513}"/>
          </ac:spMkLst>
        </pc:spChg>
        <pc:spChg chg="add mod">
          <ac:chgData name="Michel Lutz" userId="d810f87b7268411f" providerId="LiveId" clId="{438B97D5-B4B3-4582-A41E-942276E4C8E5}" dt="2023-11-21T08:09:31.774" v="548" actId="1036"/>
          <ac:spMkLst>
            <pc:docMk/>
            <pc:sldMk cId="2882155171" sldId="260"/>
            <ac:spMk id="49" creationId="{D91475B7-85CD-5819-BF4B-3223D5FBF8E6}"/>
          </ac:spMkLst>
        </pc:spChg>
        <pc:spChg chg="add mod">
          <ac:chgData name="Michel Lutz" userId="d810f87b7268411f" providerId="LiveId" clId="{438B97D5-B4B3-4582-A41E-942276E4C8E5}" dt="2023-11-21T08:09:45.373" v="557" actId="1035"/>
          <ac:spMkLst>
            <pc:docMk/>
            <pc:sldMk cId="2882155171" sldId="260"/>
            <ac:spMk id="50" creationId="{98F58FAF-2F40-7189-2267-F6D06FD01F9B}"/>
          </ac:spMkLst>
        </pc:spChg>
        <pc:spChg chg="add mod">
          <ac:chgData name="Michel Lutz" userId="d810f87b7268411f" providerId="LiveId" clId="{438B97D5-B4B3-4582-A41E-942276E4C8E5}" dt="2023-11-21T08:07:34.106" v="513" actId="14100"/>
          <ac:spMkLst>
            <pc:docMk/>
            <pc:sldMk cId="2882155171" sldId="260"/>
            <ac:spMk id="51" creationId="{5D0197B4-8938-7DC9-D2E5-9AEE0FE022AC}"/>
          </ac:spMkLst>
        </pc:spChg>
        <pc:spChg chg="add mod">
          <ac:chgData name="Michel Lutz" userId="d810f87b7268411f" providerId="LiveId" clId="{438B97D5-B4B3-4582-A41E-942276E4C8E5}" dt="2023-11-21T08:08:55.952" v="535" actId="1038"/>
          <ac:spMkLst>
            <pc:docMk/>
            <pc:sldMk cId="2882155171" sldId="260"/>
            <ac:spMk id="52" creationId="{A614729C-4680-A5C1-4B17-827ACA1F0DDC}"/>
          </ac:spMkLst>
        </pc:spChg>
        <pc:spChg chg="add mod">
          <ac:chgData name="Michel Lutz" userId="d810f87b7268411f" providerId="LiveId" clId="{438B97D5-B4B3-4582-A41E-942276E4C8E5}" dt="2023-11-21T08:08:39.739" v="530" actId="1036"/>
          <ac:spMkLst>
            <pc:docMk/>
            <pc:sldMk cId="2882155171" sldId="260"/>
            <ac:spMk id="53" creationId="{0A39B0A2-B498-83C1-4E48-E6F94FF24E3E}"/>
          </ac:spMkLst>
        </pc:spChg>
        <pc:spChg chg="add mod">
          <ac:chgData name="Michel Lutz" userId="d810f87b7268411f" providerId="LiveId" clId="{438B97D5-B4B3-4582-A41E-942276E4C8E5}" dt="2023-11-21T08:09:21.391" v="544" actId="1036"/>
          <ac:spMkLst>
            <pc:docMk/>
            <pc:sldMk cId="2882155171" sldId="260"/>
            <ac:spMk id="54" creationId="{2F2C732C-9B69-E888-61A0-A3E6E884CC52}"/>
          </ac:spMkLst>
        </pc:spChg>
        <pc:spChg chg="add mod">
          <ac:chgData name="Michel Lutz" userId="d810f87b7268411f" providerId="LiveId" clId="{438B97D5-B4B3-4582-A41E-942276E4C8E5}" dt="2023-11-21T08:09:21.391" v="544" actId="1036"/>
          <ac:spMkLst>
            <pc:docMk/>
            <pc:sldMk cId="2882155171" sldId="260"/>
            <ac:spMk id="55" creationId="{2186F7BD-75EE-7B05-8C96-8046EF6B3324}"/>
          </ac:spMkLst>
        </pc:spChg>
        <pc:spChg chg="add mod">
          <ac:chgData name="Michel Lutz" userId="d810f87b7268411f" providerId="LiveId" clId="{438B97D5-B4B3-4582-A41E-942276E4C8E5}" dt="2023-11-21T08:09:21.391" v="544" actId="1036"/>
          <ac:spMkLst>
            <pc:docMk/>
            <pc:sldMk cId="2882155171" sldId="260"/>
            <ac:spMk id="56" creationId="{4D2314E9-A70F-7443-E793-AA1E34BD5CE7}"/>
          </ac:spMkLst>
        </pc:spChg>
        <pc:spChg chg="add mod">
          <ac:chgData name="Michel Lutz" userId="d810f87b7268411f" providerId="LiveId" clId="{438B97D5-B4B3-4582-A41E-942276E4C8E5}" dt="2023-11-21T08:09:40.127" v="553" actId="1038"/>
          <ac:spMkLst>
            <pc:docMk/>
            <pc:sldMk cId="2882155171" sldId="260"/>
            <ac:spMk id="57" creationId="{70EE3F9C-396D-270B-F279-F39978027933}"/>
          </ac:spMkLst>
        </pc:spChg>
        <pc:spChg chg="add mod">
          <ac:chgData name="Michel Lutz" userId="d810f87b7268411f" providerId="LiveId" clId="{438B97D5-B4B3-4582-A41E-942276E4C8E5}" dt="2023-11-21T08:09:40.127" v="553" actId="1038"/>
          <ac:spMkLst>
            <pc:docMk/>
            <pc:sldMk cId="2882155171" sldId="260"/>
            <ac:spMk id="58" creationId="{F2CD8B2C-0763-F122-F937-E9B5FB348632}"/>
          </ac:spMkLst>
        </pc:spChg>
        <pc:spChg chg="add mod">
          <ac:chgData name="Michel Lutz" userId="d810f87b7268411f" providerId="LiveId" clId="{438B97D5-B4B3-4582-A41E-942276E4C8E5}" dt="2023-11-21T08:09:40.127" v="553" actId="1038"/>
          <ac:spMkLst>
            <pc:docMk/>
            <pc:sldMk cId="2882155171" sldId="260"/>
            <ac:spMk id="59" creationId="{996CB70D-6408-4760-9C5B-60073E73FB08}"/>
          </ac:spMkLst>
        </pc:spChg>
        <pc:spChg chg="add mod">
          <ac:chgData name="Michel Lutz" userId="d810f87b7268411f" providerId="LiveId" clId="{438B97D5-B4B3-4582-A41E-942276E4C8E5}" dt="2023-11-21T08:09:40.127" v="553" actId="1038"/>
          <ac:spMkLst>
            <pc:docMk/>
            <pc:sldMk cId="2882155171" sldId="260"/>
            <ac:spMk id="60" creationId="{FAFA8456-F187-B183-BCE5-9EA5722919AA}"/>
          </ac:spMkLst>
        </pc:spChg>
        <pc:spChg chg="add mod">
          <ac:chgData name="Michel Lutz" userId="d810f87b7268411f" providerId="LiveId" clId="{438B97D5-B4B3-4582-A41E-942276E4C8E5}" dt="2023-11-21T08:13:02.388" v="584" actId="1076"/>
          <ac:spMkLst>
            <pc:docMk/>
            <pc:sldMk cId="2882155171" sldId="260"/>
            <ac:spMk id="69" creationId="{C22E3264-1E2A-1874-981B-99E955210EC9}"/>
          </ac:spMkLst>
        </pc:spChg>
        <pc:spChg chg="add del mod">
          <ac:chgData name="Michel Lutz" userId="d810f87b7268411f" providerId="LiveId" clId="{438B97D5-B4B3-4582-A41E-942276E4C8E5}" dt="2023-11-21T08:13:07.576" v="587" actId="478"/>
          <ac:spMkLst>
            <pc:docMk/>
            <pc:sldMk cId="2882155171" sldId="260"/>
            <ac:spMk id="70" creationId="{451B4B19-3105-4CBE-0B13-53FBA112159A}"/>
          </ac:spMkLst>
        </pc:spChg>
        <pc:spChg chg="add mod">
          <ac:chgData name="Michel Lutz" userId="d810f87b7268411f" providerId="LiveId" clId="{438B97D5-B4B3-4582-A41E-942276E4C8E5}" dt="2023-11-21T08:13:18.438" v="592" actId="207"/>
          <ac:spMkLst>
            <pc:docMk/>
            <pc:sldMk cId="2882155171" sldId="260"/>
            <ac:spMk id="71" creationId="{22CE9B5A-5407-A4D3-F10B-A6299CB10299}"/>
          </ac:spMkLst>
        </pc:spChg>
        <pc:spChg chg="add mod">
          <ac:chgData name="Michel Lutz" userId="d810f87b7268411f" providerId="LiveId" clId="{438B97D5-B4B3-4582-A41E-942276E4C8E5}" dt="2023-11-21T08:13:21.629" v="593" actId="207"/>
          <ac:spMkLst>
            <pc:docMk/>
            <pc:sldMk cId="2882155171" sldId="260"/>
            <ac:spMk id="72" creationId="{6A696D6F-8624-19DF-2A74-AA4D09C1E081}"/>
          </ac:spMkLst>
        </pc:spChg>
        <pc:picChg chg="add mod">
          <ac:chgData name="Michel Lutz" userId="d810f87b7268411f" providerId="LiveId" clId="{438B97D5-B4B3-4582-A41E-942276E4C8E5}" dt="2023-11-21T08:03:38.413" v="484"/>
          <ac:picMkLst>
            <pc:docMk/>
            <pc:sldMk cId="2882155171" sldId="260"/>
            <ac:picMk id="6" creationId="{A49C03CD-3DBF-310F-72EB-2C44B14E107C}"/>
          </ac:picMkLst>
        </pc:picChg>
        <pc:picChg chg="add del mod">
          <ac:chgData name="Michel Lutz" userId="d810f87b7268411f" providerId="LiveId" clId="{438B97D5-B4B3-4582-A41E-942276E4C8E5}" dt="2023-11-21T08:04:09.212" v="489" actId="478"/>
          <ac:picMkLst>
            <pc:docMk/>
            <pc:sldMk cId="2882155171" sldId="260"/>
            <ac:picMk id="19" creationId="{F0F828F9-4B78-0338-27BA-2B37CD811F7B}"/>
          </ac:picMkLst>
        </pc:picChg>
        <pc:picChg chg="add del mod">
          <ac:chgData name="Michel Lutz" userId="d810f87b7268411f" providerId="LiveId" clId="{438B97D5-B4B3-4582-A41E-942276E4C8E5}" dt="2023-11-21T08:04:01.774" v="485" actId="478"/>
          <ac:picMkLst>
            <pc:docMk/>
            <pc:sldMk cId="2882155171" sldId="260"/>
            <ac:picMk id="20" creationId="{BE994CA2-40F1-2A3E-9828-7A77B5F92420}"/>
          </ac:picMkLst>
        </pc:picChg>
        <pc:picChg chg="add del mod">
          <ac:chgData name="Michel Lutz" userId="d810f87b7268411f" providerId="LiveId" clId="{438B97D5-B4B3-4582-A41E-942276E4C8E5}" dt="2023-11-21T08:04:43.227" v="498" actId="478"/>
          <ac:picMkLst>
            <pc:docMk/>
            <pc:sldMk cId="2882155171" sldId="260"/>
            <ac:picMk id="25" creationId="{8D702E6A-0804-67CD-45DC-6C53D690BC89}"/>
          </ac:picMkLst>
        </pc:picChg>
        <pc:picChg chg="add del mod">
          <ac:chgData name="Michel Lutz" userId="d810f87b7268411f" providerId="LiveId" clId="{438B97D5-B4B3-4582-A41E-942276E4C8E5}" dt="2023-11-21T08:10:42.797" v="558" actId="478"/>
          <ac:picMkLst>
            <pc:docMk/>
            <pc:sldMk cId="2882155171" sldId="260"/>
            <ac:picMk id="39" creationId="{FCC91F89-0C65-DD35-49C6-3EDCA9E1292E}"/>
          </ac:picMkLst>
        </pc:picChg>
        <pc:picChg chg="add del mod">
          <ac:chgData name="Michel Lutz" userId="d810f87b7268411f" providerId="LiveId" clId="{438B97D5-B4B3-4582-A41E-942276E4C8E5}" dt="2023-11-21T08:11:08.961" v="563" actId="478"/>
          <ac:picMkLst>
            <pc:docMk/>
            <pc:sldMk cId="2882155171" sldId="260"/>
            <ac:picMk id="62" creationId="{58C36503-AFE7-B9EF-E4F4-B4E137384F85}"/>
          </ac:picMkLst>
        </pc:picChg>
        <pc:picChg chg="add mod">
          <ac:chgData name="Michel Lutz" userId="d810f87b7268411f" providerId="LiveId" clId="{438B97D5-B4B3-4582-A41E-942276E4C8E5}" dt="2023-11-21T08:11:14.468" v="566" actId="1076"/>
          <ac:picMkLst>
            <pc:docMk/>
            <pc:sldMk cId="2882155171" sldId="260"/>
            <ac:picMk id="64" creationId="{30BFD021-DEE7-A9ED-6DBF-917F487234DD}"/>
          </ac:picMkLst>
        </pc:picChg>
        <pc:picChg chg="add mod">
          <ac:chgData name="Michel Lutz" userId="d810f87b7268411f" providerId="LiveId" clId="{438B97D5-B4B3-4582-A41E-942276E4C8E5}" dt="2023-11-21T08:11:43.857" v="570" actId="1076"/>
          <ac:picMkLst>
            <pc:docMk/>
            <pc:sldMk cId="2882155171" sldId="260"/>
            <ac:picMk id="66" creationId="{75DC9B39-D7CD-AC5C-3BDD-78A1FA2B021B}"/>
          </ac:picMkLst>
        </pc:picChg>
        <pc:picChg chg="add mod">
          <ac:chgData name="Michel Lutz" userId="d810f87b7268411f" providerId="LiveId" clId="{438B97D5-B4B3-4582-A41E-942276E4C8E5}" dt="2023-11-21T08:12:48.965" v="577" actId="1076"/>
          <ac:picMkLst>
            <pc:docMk/>
            <pc:sldMk cId="2882155171" sldId="260"/>
            <ac:picMk id="68" creationId="{A243DAC0-25EE-C834-AF0F-053CD0833E3E}"/>
          </ac:picMkLst>
        </pc:pic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4" creationId="{1B7F6C98-A726-CE0E-5479-E98DB4A1F7D2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5" creationId="{141A7F98-38BE-21C5-A20B-F18BCC352CD6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7" creationId="{0F0B12E3-18B8-48F3-309D-07702D22B4AB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8" creationId="{176D2025-2ABD-2C70-B05E-8FA322A919B2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9" creationId="{75420F48-15AB-25A5-E159-262AA6344588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10" creationId="{D9B53227-573D-DD15-0D66-2AA0FBF648E0}"/>
          </ac:cxnSpMkLst>
        </pc:cxnChg>
        <pc:cxnChg chg="add mod">
          <ac:chgData name="Michel Lutz" userId="d810f87b7268411f" providerId="LiveId" clId="{438B97D5-B4B3-4582-A41E-942276E4C8E5}" dt="2023-11-21T08:03:38.413" v="484"/>
          <ac:cxnSpMkLst>
            <pc:docMk/>
            <pc:sldMk cId="2882155171" sldId="260"/>
            <ac:cxnSpMk id="11" creationId="{19D9C951-E56F-6508-23C2-09FB0E4C3BDC}"/>
          </ac:cxnSpMkLst>
        </pc:cxnChg>
        <pc:cxnChg chg="add del mod">
          <ac:chgData name="Michel Lutz" userId="d810f87b7268411f" providerId="LiveId" clId="{438B97D5-B4B3-4582-A41E-942276E4C8E5}" dt="2023-11-21T08:04:08.060" v="488" actId="478"/>
          <ac:cxnSpMkLst>
            <pc:docMk/>
            <pc:sldMk cId="2882155171" sldId="260"/>
            <ac:cxnSpMk id="18" creationId="{C5D71365-7D46-94CD-D455-B642BC35C2C8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3" creationId="{AD5BF5EC-6527-4444-75A5-0D38D81BCB64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4" creationId="{3DE6665B-39C3-45CB-88A7-624D54498012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6" creationId="{C26243DE-B422-EF24-9FC4-874186E19C7F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7" creationId="{59CC5E66-9539-D16D-9464-33F3A5FA0CAB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8" creationId="{BBFCCDE9-9830-F888-8DC3-82623425BE61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29" creationId="{1300400E-D8A3-500B-73E3-F1C126D029D5}"/>
          </ac:cxnSpMkLst>
        </pc:cxnChg>
        <pc:cxnChg chg="add del mod">
          <ac:chgData name="Michel Lutz" userId="d810f87b7268411f" providerId="LiveId" clId="{438B97D5-B4B3-4582-A41E-942276E4C8E5}" dt="2023-11-21T08:04:40.711" v="497" actId="478"/>
          <ac:cxnSpMkLst>
            <pc:docMk/>
            <pc:sldMk cId="2882155171" sldId="260"/>
            <ac:cxnSpMk id="30" creationId="{6B054167-7610-39EE-2B08-8F9DFC4E9BC4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37" creationId="{762EFF2B-3CC1-F7A2-3E5A-5976BB90F746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38" creationId="{1390266B-8AB3-83F7-DB9A-3D11789A9BD1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40" creationId="{81643223-AB7D-C962-4D62-6405C7F7BA72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41" creationId="{1626E07B-55A7-D011-94B1-19A493E5AF1C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42" creationId="{719CA1D3-0A8F-E121-EB11-BB50C4EAC68F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43" creationId="{34B15187-6EB6-37E4-CB49-BE052BEE7085}"/>
          </ac:cxnSpMkLst>
        </pc:cxnChg>
        <pc:cxnChg chg="add mod">
          <ac:chgData name="Michel Lutz" userId="d810f87b7268411f" providerId="LiveId" clId="{438B97D5-B4B3-4582-A41E-942276E4C8E5}" dt="2023-11-21T08:06:54.738" v="500" actId="1076"/>
          <ac:cxnSpMkLst>
            <pc:docMk/>
            <pc:sldMk cId="2882155171" sldId="260"/>
            <ac:cxnSpMk id="44" creationId="{5280CA31-7887-051F-24F1-0BE89E9154FE}"/>
          </ac:cxnSpMkLst>
        </pc:cxnChg>
        <pc:cxnChg chg="add mod">
          <ac:chgData name="Michel Lutz" userId="d810f87b7268411f" providerId="LiveId" clId="{438B97D5-B4B3-4582-A41E-942276E4C8E5}" dt="2023-11-21T08:11:34.970" v="568" actId="1076"/>
          <ac:cxnSpMkLst>
            <pc:docMk/>
            <pc:sldMk cId="2882155171" sldId="260"/>
            <ac:cxnSpMk id="65" creationId="{6301FC06-CD70-7283-82A1-1F02D2ECC7A9}"/>
          </ac:cxnSpMkLst>
        </pc:cxnChg>
      </pc:sldChg>
      <pc:sldChg chg="addSp delSp modSp new mod">
        <pc:chgData name="Michel Lutz" userId="d810f87b7268411f" providerId="LiveId" clId="{438B97D5-B4B3-4582-A41E-942276E4C8E5}" dt="2023-11-21T14:39:21.518" v="647" actId="1076"/>
        <pc:sldMkLst>
          <pc:docMk/>
          <pc:sldMk cId="401505942" sldId="261"/>
        </pc:sldMkLst>
        <pc:spChg chg="del">
          <ac:chgData name="Michel Lutz" userId="d810f87b7268411f" providerId="LiveId" clId="{438B97D5-B4B3-4582-A41E-942276E4C8E5}" dt="2023-11-21T14:36:05.816" v="595" actId="478"/>
          <ac:spMkLst>
            <pc:docMk/>
            <pc:sldMk cId="401505942" sldId="261"/>
            <ac:spMk id="2" creationId="{F469D72F-45F0-2DDC-D71E-17ADB60D28E7}"/>
          </ac:spMkLst>
        </pc:spChg>
        <pc:spChg chg="del">
          <ac:chgData name="Michel Lutz" userId="d810f87b7268411f" providerId="LiveId" clId="{438B97D5-B4B3-4582-A41E-942276E4C8E5}" dt="2023-11-21T14:36:08.304" v="596" actId="478"/>
          <ac:spMkLst>
            <pc:docMk/>
            <pc:sldMk cId="401505942" sldId="261"/>
            <ac:spMk id="3" creationId="{A1425DE9-D9E3-BF45-C004-11BD31767128}"/>
          </ac:spMkLst>
        </pc:spChg>
        <pc:spChg chg="add mod">
          <ac:chgData name="Michel Lutz" userId="d810f87b7268411f" providerId="LiveId" clId="{438B97D5-B4B3-4582-A41E-942276E4C8E5}" dt="2023-11-21T14:36:18.565" v="597"/>
          <ac:spMkLst>
            <pc:docMk/>
            <pc:sldMk cId="401505942" sldId="261"/>
            <ac:spMk id="12" creationId="{05720346-ED85-A1FC-60BA-8963B5E0009D}"/>
          </ac:spMkLst>
        </pc:spChg>
        <pc:spChg chg="add mod">
          <ac:chgData name="Michel Lutz" userId="d810f87b7268411f" providerId="LiveId" clId="{438B97D5-B4B3-4582-A41E-942276E4C8E5}" dt="2023-11-21T14:36:52.849" v="610" actId="1076"/>
          <ac:spMkLst>
            <pc:docMk/>
            <pc:sldMk cId="401505942" sldId="261"/>
            <ac:spMk id="13" creationId="{BF5EDA01-57D5-3CCD-63CE-72869E1A4B6D}"/>
          </ac:spMkLst>
        </pc:spChg>
        <pc:spChg chg="add mod">
          <ac:chgData name="Michel Lutz" userId="d810f87b7268411f" providerId="LiveId" clId="{438B97D5-B4B3-4582-A41E-942276E4C8E5}" dt="2023-11-21T14:37:25.546" v="621" actId="1036"/>
          <ac:spMkLst>
            <pc:docMk/>
            <pc:sldMk cId="401505942" sldId="261"/>
            <ac:spMk id="14" creationId="{3487FE8C-94A8-29EB-E508-9ABC7D1AF661}"/>
          </ac:spMkLst>
        </pc:spChg>
        <pc:spChg chg="add mod">
          <ac:chgData name="Michel Lutz" userId="d810f87b7268411f" providerId="LiveId" clId="{438B97D5-B4B3-4582-A41E-942276E4C8E5}" dt="2023-11-21T14:36:18.565" v="597"/>
          <ac:spMkLst>
            <pc:docMk/>
            <pc:sldMk cId="401505942" sldId="261"/>
            <ac:spMk id="15" creationId="{19CCC93E-4CA9-C82F-0C1D-F304A7CDA24C}"/>
          </ac:spMkLst>
        </pc:spChg>
        <pc:spChg chg="add mod">
          <ac:chgData name="Michel Lutz" userId="d810f87b7268411f" providerId="LiveId" clId="{438B97D5-B4B3-4582-A41E-942276E4C8E5}" dt="2023-11-21T14:37:30.195" v="623" actId="1036"/>
          <ac:spMkLst>
            <pc:docMk/>
            <pc:sldMk cId="401505942" sldId="261"/>
            <ac:spMk id="16" creationId="{36C8A951-45D6-0100-702D-55B08542E13B}"/>
          </ac:spMkLst>
        </pc:spChg>
        <pc:spChg chg="add mod">
          <ac:chgData name="Michel Lutz" userId="d810f87b7268411f" providerId="LiveId" clId="{438B97D5-B4B3-4582-A41E-942276E4C8E5}" dt="2023-11-21T14:37:28.038" v="622" actId="1036"/>
          <ac:spMkLst>
            <pc:docMk/>
            <pc:sldMk cId="401505942" sldId="261"/>
            <ac:spMk id="17" creationId="{29C55C69-FEB3-A442-17EE-CCF1D00E2A21}"/>
          </ac:spMkLst>
        </pc:spChg>
        <pc:spChg chg="add mod">
          <ac:chgData name="Michel Lutz" userId="d810f87b7268411f" providerId="LiveId" clId="{438B97D5-B4B3-4582-A41E-942276E4C8E5}" dt="2023-11-21T14:37:16.946" v="617" actId="1076"/>
          <ac:spMkLst>
            <pc:docMk/>
            <pc:sldMk cId="401505942" sldId="261"/>
            <ac:spMk id="27" creationId="{3836D5E1-CBED-16F1-3F4D-B87D4C79570E}"/>
          </ac:spMkLst>
        </pc:spChg>
        <pc:spChg chg="add mod">
          <ac:chgData name="Michel Lutz" userId="d810f87b7268411f" providerId="LiveId" clId="{438B97D5-B4B3-4582-A41E-942276E4C8E5}" dt="2023-11-21T14:37:37.950" v="626" actId="1036"/>
          <ac:spMkLst>
            <pc:docMk/>
            <pc:sldMk cId="401505942" sldId="261"/>
            <ac:spMk id="28" creationId="{A22D0E20-623B-8C6B-EB44-3B0E3F92FA1D}"/>
          </ac:spMkLst>
        </pc:spChg>
        <pc:spChg chg="add mod">
          <ac:chgData name="Michel Lutz" userId="d810f87b7268411f" providerId="LiveId" clId="{438B97D5-B4B3-4582-A41E-942276E4C8E5}" dt="2023-11-21T14:37:23.641" v="620" actId="1036"/>
          <ac:spMkLst>
            <pc:docMk/>
            <pc:sldMk cId="401505942" sldId="261"/>
            <ac:spMk id="29" creationId="{BEF4FA23-6557-86D6-0DFA-E27EE45FB748}"/>
          </ac:spMkLst>
        </pc:spChg>
        <pc:spChg chg="add mod">
          <ac:chgData name="Michel Lutz" userId="d810f87b7268411f" providerId="LiveId" clId="{438B97D5-B4B3-4582-A41E-942276E4C8E5}" dt="2023-11-21T14:37:16.946" v="617" actId="1076"/>
          <ac:spMkLst>
            <pc:docMk/>
            <pc:sldMk cId="401505942" sldId="261"/>
            <ac:spMk id="30" creationId="{C27443BF-60A1-E2C3-FAA7-5A28C1725393}"/>
          </ac:spMkLst>
        </pc:spChg>
        <pc:spChg chg="add mod">
          <ac:chgData name="Michel Lutz" userId="d810f87b7268411f" providerId="LiveId" clId="{438B97D5-B4B3-4582-A41E-942276E4C8E5}" dt="2023-11-21T14:37:34.767" v="625" actId="1036"/>
          <ac:spMkLst>
            <pc:docMk/>
            <pc:sldMk cId="401505942" sldId="261"/>
            <ac:spMk id="31" creationId="{CFE743EC-A657-D73C-F08A-72E6D57B9DB7}"/>
          </ac:spMkLst>
        </pc:spChg>
        <pc:spChg chg="add mod">
          <ac:chgData name="Michel Lutz" userId="d810f87b7268411f" providerId="LiveId" clId="{438B97D5-B4B3-4582-A41E-942276E4C8E5}" dt="2023-11-21T14:37:32.667" v="624" actId="1036"/>
          <ac:spMkLst>
            <pc:docMk/>
            <pc:sldMk cId="401505942" sldId="261"/>
            <ac:spMk id="32" creationId="{5A6D54DB-0BFE-4F96-2C0E-E1A951B8655B}"/>
          </ac:spMkLst>
        </pc:spChg>
        <pc:spChg chg="add mod">
          <ac:chgData name="Michel Lutz" userId="d810f87b7268411f" providerId="LiveId" clId="{438B97D5-B4B3-4582-A41E-942276E4C8E5}" dt="2023-11-21T14:37:52.395" v="628" actId="1076"/>
          <ac:spMkLst>
            <pc:docMk/>
            <pc:sldMk cId="401505942" sldId="261"/>
            <ac:spMk id="40" creationId="{A94F24F8-F620-82D5-C6A8-D9516F97B2FD}"/>
          </ac:spMkLst>
        </pc:spChg>
        <pc:spChg chg="add mod">
          <ac:chgData name="Michel Lutz" userId="d810f87b7268411f" providerId="LiveId" clId="{438B97D5-B4B3-4582-A41E-942276E4C8E5}" dt="2023-11-21T14:38:09.567" v="633" actId="14100"/>
          <ac:spMkLst>
            <pc:docMk/>
            <pc:sldMk cId="401505942" sldId="261"/>
            <ac:spMk id="41" creationId="{2D146781-E5F4-4EB6-1F9B-D487FD4AC8C4}"/>
          </ac:spMkLst>
        </pc:spChg>
        <pc:spChg chg="add mod">
          <ac:chgData name="Michel Lutz" userId="d810f87b7268411f" providerId="LiveId" clId="{438B97D5-B4B3-4582-A41E-942276E4C8E5}" dt="2023-11-21T14:38:03.555" v="631" actId="14100"/>
          <ac:spMkLst>
            <pc:docMk/>
            <pc:sldMk cId="401505942" sldId="261"/>
            <ac:spMk id="42" creationId="{6EF34AB9-ADE4-C0AD-A889-C104400E90FE}"/>
          </ac:spMkLst>
        </pc:spChg>
        <pc:spChg chg="add mod">
          <ac:chgData name="Michel Lutz" userId="d810f87b7268411f" providerId="LiveId" clId="{438B97D5-B4B3-4582-A41E-942276E4C8E5}" dt="2023-11-21T14:38:12.505" v="634" actId="14100"/>
          <ac:spMkLst>
            <pc:docMk/>
            <pc:sldMk cId="401505942" sldId="261"/>
            <ac:spMk id="43" creationId="{2BADE435-6C6E-39ED-0AB0-55BA7E7D51AA}"/>
          </ac:spMkLst>
        </pc:spChg>
        <pc:spChg chg="add mod">
          <ac:chgData name="Michel Lutz" userId="d810f87b7268411f" providerId="LiveId" clId="{438B97D5-B4B3-4582-A41E-942276E4C8E5}" dt="2023-11-21T14:38:19.207" v="636" actId="14100"/>
          <ac:spMkLst>
            <pc:docMk/>
            <pc:sldMk cId="401505942" sldId="261"/>
            <ac:spMk id="44" creationId="{3F5C90B9-E0AF-F8E1-0183-B533B1ACB3E0}"/>
          </ac:spMkLst>
        </pc:spChg>
        <pc:spChg chg="add mod">
          <ac:chgData name="Michel Lutz" userId="d810f87b7268411f" providerId="LiveId" clId="{438B97D5-B4B3-4582-A41E-942276E4C8E5}" dt="2023-11-21T14:38:15.931" v="635" actId="14100"/>
          <ac:spMkLst>
            <pc:docMk/>
            <pc:sldMk cId="401505942" sldId="261"/>
            <ac:spMk id="45" creationId="{A9EAB731-8A01-987F-2720-F10E2E04B908}"/>
          </ac:spMkLst>
        </pc:spChg>
        <pc:picChg chg="add del mod">
          <ac:chgData name="Michel Lutz" userId="d810f87b7268411f" providerId="LiveId" clId="{438B97D5-B4B3-4582-A41E-942276E4C8E5}" dt="2023-11-21T14:36:21.036" v="598" actId="478"/>
          <ac:picMkLst>
            <pc:docMk/>
            <pc:sldMk cId="401505942" sldId="261"/>
            <ac:picMk id="6" creationId="{190C4554-E8A6-ACFE-A912-BDE85B4C3F78}"/>
          </ac:picMkLst>
        </pc:picChg>
        <pc:picChg chg="add mod">
          <ac:chgData name="Michel Lutz" userId="d810f87b7268411f" providerId="LiveId" clId="{438B97D5-B4B3-4582-A41E-942276E4C8E5}" dt="2023-11-21T14:39:10.515" v="641" actId="1076"/>
          <ac:picMkLst>
            <pc:docMk/>
            <pc:sldMk cId="401505942" sldId="261"/>
            <ac:picMk id="47" creationId="{76009BBA-47D0-AA6B-FDA6-F9232B6313E7}"/>
          </ac:picMkLst>
        </pc:picChg>
        <pc:picChg chg="add del mod">
          <ac:chgData name="Michel Lutz" userId="d810f87b7268411f" providerId="LiveId" clId="{438B97D5-B4B3-4582-A41E-942276E4C8E5}" dt="2023-11-21T14:39:12.591" v="643" actId="478"/>
          <ac:picMkLst>
            <pc:docMk/>
            <pc:sldMk cId="401505942" sldId="261"/>
            <ac:picMk id="49" creationId="{886C7B04-CFEF-75C0-BB4A-999B0E784D76}"/>
          </ac:picMkLst>
        </pc:picChg>
        <pc:picChg chg="add mod">
          <ac:chgData name="Michel Lutz" userId="d810f87b7268411f" providerId="LiveId" clId="{438B97D5-B4B3-4582-A41E-942276E4C8E5}" dt="2023-11-21T14:39:17.045" v="645" actId="1076"/>
          <ac:picMkLst>
            <pc:docMk/>
            <pc:sldMk cId="401505942" sldId="261"/>
            <ac:picMk id="50" creationId="{BBA39A27-ADBD-61FA-85E0-5E9EAA150603}"/>
          </ac:picMkLst>
        </pc:picChg>
        <pc:picChg chg="add mod">
          <ac:chgData name="Michel Lutz" userId="d810f87b7268411f" providerId="LiveId" clId="{438B97D5-B4B3-4582-A41E-942276E4C8E5}" dt="2023-11-21T14:39:21.518" v="647" actId="1076"/>
          <ac:picMkLst>
            <pc:docMk/>
            <pc:sldMk cId="401505942" sldId="261"/>
            <ac:picMk id="51" creationId="{8E9D657A-699B-E831-E7C3-52B89C7F2C69}"/>
          </ac:picMkLst>
        </pc:picChg>
        <pc:cxnChg chg="add mod">
          <ac:chgData name="Michel Lutz" userId="d810f87b7268411f" providerId="LiveId" clId="{438B97D5-B4B3-4582-A41E-942276E4C8E5}" dt="2023-11-21T14:36:28.745" v="600" actId="14100"/>
          <ac:cxnSpMkLst>
            <pc:docMk/>
            <pc:sldMk cId="401505942" sldId="261"/>
            <ac:cxnSpMk id="4" creationId="{D30E551E-1A2C-F2A0-0D0A-6CBEFC39DA3A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5" creationId="{9CEFC9B8-849A-C5AC-E566-0821612E47EA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7" creationId="{AF002A81-6C8C-EF33-830A-FFB7BC22A261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8" creationId="{0DFCF047-5770-1203-3A38-4AFAB9166DF0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9" creationId="{2E5AE6ED-488F-7607-1666-E34F152FE8A1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10" creationId="{9A6C3113-4FC4-0FE5-9B20-F8E4590D3776}"/>
          </ac:cxnSpMkLst>
        </pc:cxnChg>
        <pc:cxnChg chg="add mod">
          <ac:chgData name="Michel Lutz" userId="d810f87b7268411f" providerId="LiveId" clId="{438B97D5-B4B3-4582-A41E-942276E4C8E5}" dt="2023-11-21T14:36:18.565" v="597"/>
          <ac:cxnSpMkLst>
            <pc:docMk/>
            <pc:sldMk cId="401505942" sldId="261"/>
            <ac:cxnSpMk id="11" creationId="{D6A72C16-BDE4-81B2-E1EC-7E3A0720D8CA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0" creationId="{B51FE44E-C274-C7C2-2685-E67FC9509BA8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1" creationId="{951968EB-511A-10E7-4C04-6485B609579E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2" creationId="{A36FC7BA-3D7D-7FCE-EDC5-7C748391333D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3" creationId="{91D7433D-1CD8-1CA0-E4F7-A226CC5D253A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4" creationId="{18F9383F-B8F0-B769-FC26-546BA6B3DBB7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5" creationId="{E1EC8859-F874-4ABE-AED9-FE9C9A583AD7}"/>
          </ac:cxnSpMkLst>
        </pc:cxnChg>
        <pc:cxnChg chg="add mod">
          <ac:chgData name="Michel Lutz" userId="d810f87b7268411f" providerId="LiveId" clId="{438B97D5-B4B3-4582-A41E-942276E4C8E5}" dt="2023-11-21T14:37:16.946" v="617" actId="1076"/>
          <ac:cxnSpMkLst>
            <pc:docMk/>
            <pc:sldMk cId="401505942" sldId="261"/>
            <ac:cxnSpMk id="26" creationId="{26FAA7FF-D692-A000-1E1A-FB2A739D6DA9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3" creationId="{528FBD7C-A058-8DCD-EE2B-0AD9B191FBC7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4" creationId="{E49C2640-3A2C-F559-447C-F107FB99A375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5" creationId="{D66FF34A-5840-B95A-A1B7-7DAB41BEAD42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6" creationId="{16EBC70E-E904-0BF1-5F3E-DCEE097B172C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7" creationId="{828E130F-6677-C89E-E66C-A7BA8D66CA58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8" creationId="{D14A239F-B940-5C7D-3233-19DFB71BA2DE}"/>
          </ac:cxnSpMkLst>
        </pc:cxnChg>
        <pc:cxnChg chg="add mod">
          <ac:chgData name="Michel Lutz" userId="d810f87b7268411f" providerId="LiveId" clId="{438B97D5-B4B3-4582-A41E-942276E4C8E5}" dt="2023-11-21T14:37:52.395" v="628" actId="1076"/>
          <ac:cxnSpMkLst>
            <pc:docMk/>
            <pc:sldMk cId="401505942" sldId="261"/>
            <ac:cxnSpMk id="39" creationId="{2C7A02D1-FAA5-F265-C76C-C16916E3ED67}"/>
          </ac:cxnSpMkLst>
        </pc:cxnChg>
      </pc:sldChg>
      <pc:sldChg chg="addSp delSp modSp new mod">
        <pc:chgData name="Michel Lutz" userId="d810f87b7268411f" providerId="LiveId" clId="{438B97D5-B4B3-4582-A41E-942276E4C8E5}" dt="2023-11-23T16:27:13.409" v="962" actId="1076"/>
        <pc:sldMkLst>
          <pc:docMk/>
          <pc:sldMk cId="2500857873" sldId="262"/>
        </pc:sldMkLst>
        <pc:spChg chg="del">
          <ac:chgData name="Michel Lutz" userId="d810f87b7268411f" providerId="LiveId" clId="{438B97D5-B4B3-4582-A41E-942276E4C8E5}" dt="2023-11-23T16:14:22.360" v="650" actId="478"/>
          <ac:spMkLst>
            <pc:docMk/>
            <pc:sldMk cId="2500857873" sldId="262"/>
            <ac:spMk id="2" creationId="{4E393463-5DD9-357A-6CBC-6F0B1D18E6DF}"/>
          </ac:spMkLst>
        </pc:spChg>
        <pc:spChg chg="del">
          <ac:chgData name="Michel Lutz" userId="d810f87b7268411f" providerId="LiveId" clId="{438B97D5-B4B3-4582-A41E-942276E4C8E5}" dt="2023-11-23T16:14:20.445" v="649" actId="478"/>
          <ac:spMkLst>
            <pc:docMk/>
            <pc:sldMk cId="2500857873" sldId="262"/>
            <ac:spMk id="3" creationId="{707BA3BA-2A0E-E4D4-184E-498BEDCB4BB5}"/>
          </ac:spMkLst>
        </pc:spChg>
        <pc:spChg chg="add mod">
          <ac:chgData name="Michel Lutz" userId="d810f87b7268411f" providerId="LiveId" clId="{438B97D5-B4B3-4582-A41E-942276E4C8E5}" dt="2023-11-23T16:27:08.329" v="960" actId="1076"/>
          <ac:spMkLst>
            <pc:docMk/>
            <pc:sldMk cId="2500857873" sldId="262"/>
            <ac:spMk id="12" creationId="{1288496A-38DA-FF38-4CBA-14D537E63DEC}"/>
          </ac:spMkLst>
        </pc:spChg>
        <pc:spChg chg="add del mod">
          <ac:chgData name="Michel Lutz" userId="d810f87b7268411f" providerId="LiveId" clId="{438B97D5-B4B3-4582-A41E-942276E4C8E5}" dt="2023-11-23T16:15:53.302" v="695" actId="478"/>
          <ac:spMkLst>
            <pc:docMk/>
            <pc:sldMk cId="2500857873" sldId="262"/>
            <ac:spMk id="13" creationId="{6338F94C-4D3C-29CF-729A-43E61D14C6D5}"/>
          </ac:spMkLst>
        </pc:spChg>
        <pc:spChg chg="add mod ord">
          <ac:chgData name="Michel Lutz" userId="d810f87b7268411f" providerId="LiveId" clId="{438B97D5-B4B3-4582-A41E-942276E4C8E5}" dt="2023-11-23T16:24:55.718" v="861" actId="1037"/>
          <ac:spMkLst>
            <pc:docMk/>
            <pc:sldMk cId="2500857873" sldId="262"/>
            <ac:spMk id="14" creationId="{CBADAF61-E4B8-0032-6153-34EDE2D6B773}"/>
          </ac:spMkLst>
        </pc:spChg>
        <pc:spChg chg="add del mod">
          <ac:chgData name="Michel Lutz" userId="d810f87b7268411f" providerId="LiveId" clId="{438B97D5-B4B3-4582-A41E-942276E4C8E5}" dt="2023-11-23T16:15:56.555" v="696" actId="478"/>
          <ac:spMkLst>
            <pc:docMk/>
            <pc:sldMk cId="2500857873" sldId="262"/>
            <ac:spMk id="15" creationId="{24A2DEAE-9730-4C84-6B72-A2230BC5B466}"/>
          </ac:spMkLst>
        </pc:spChg>
        <pc:spChg chg="add del mod">
          <ac:chgData name="Michel Lutz" userId="d810f87b7268411f" providerId="LiveId" clId="{438B97D5-B4B3-4582-A41E-942276E4C8E5}" dt="2023-11-23T16:15:56.555" v="696" actId="478"/>
          <ac:spMkLst>
            <pc:docMk/>
            <pc:sldMk cId="2500857873" sldId="262"/>
            <ac:spMk id="16" creationId="{BF963C14-CC63-AA44-6F93-CFD790DE9D98}"/>
          </ac:spMkLst>
        </pc:spChg>
        <pc:spChg chg="add del mod">
          <ac:chgData name="Michel Lutz" userId="d810f87b7268411f" providerId="LiveId" clId="{438B97D5-B4B3-4582-A41E-942276E4C8E5}" dt="2023-11-23T16:15:56.555" v="696" actId="478"/>
          <ac:spMkLst>
            <pc:docMk/>
            <pc:sldMk cId="2500857873" sldId="262"/>
            <ac:spMk id="17" creationId="{103A637B-D39B-4937-F085-652BF23DFD4B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25" creationId="{69D87A1E-8D18-066F-C4A6-38A268F062E1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26" creationId="{764A6A53-EC90-2798-506D-EC6815E78C21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27" creationId="{1BD472FE-AE32-C58F-0A28-AC6980BC9F1E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28" creationId="{E0EF3D4B-D729-8A1E-BEE6-51CB79A8E93B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29" creationId="{F9668E3F-D0C1-E18D-3446-D92D6D635D7E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0" creationId="{B3FBB19B-E919-39DC-369A-47D8E37D9C2D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1" creationId="{712F4FD3-AD3A-C9BF-9C75-0F6C88E97D62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2" creationId="{B075B965-8855-C363-8511-C12FD19EF52B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3" creationId="{A96A0503-E5D4-99D0-D88B-5F8C59F075B3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4" creationId="{DDD5332B-3EEE-96FC-7E65-BE7521ACF1F4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5" creationId="{91ADAD5B-2319-7F37-2C9C-F651B92BE303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6" creationId="{FE7AE3FE-5BA4-DD50-58CD-CAC631EBB073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7" creationId="{098C27A7-9097-2407-0902-71011258642F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8" creationId="{7A61ED3B-3691-7BB3-A13B-39297A9DB3FF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39" creationId="{90A20BCC-B71A-309A-3ADA-11E2DA4B6102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40" creationId="{05A6B7FC-57EA-AEB0-B445-5AE632F8B844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45" creationId="{C186509D-4FD3-C540-D4EA-C0025C47C0D7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46" creationId="{303030D7-D1A1-987E-A8D1-CD885D52EB99}"/>
          </ac:spMkLst>
        </pc:spChg>
        <pc:spChg chg="add del mod">
          <ac:chgData name="Michel Lutz" userId="d810f87b7268411f" providerId="LiveId" clId="{438B97D5-B4B3-4582-A41E-942276E4C8E5}" dt="2023-11-23T16:14:49.591" v="675" actId="478"/>
          <ac:spMkLst>
            <pc:docMk/>
            <pc:sldMk cId="2500857873" sldId="262"/>
            <ac:spMk id="47" creationId="{047C9175-6491-94BF-346A-98F9D9736DAB}"/>
          </ac:spMkLst>
        </pc:spChg>
        <pc:spChg chg="add mod">
          <ac:chgData name="Michel Lutz" userId="d810f87b7268411f" providerId="LiveId" clId="{438B97D5-B4B3-4582-A41E-942276E4C8E5}" dt="2023-11-23T16:22:02.048" v="819" actId="1076"/>
          <ac:spMkLst>
            <pc:docMk/>
            <pc:sldMk cId="2500857873" sldId="262"/>
            <ac:spMk id="53" creationId="{70542F1A-D771-5B81-8A3A-C5E4AA737774}"/>
          </ac:spMkLst>
        </pc:spChg>
        <pc:spChg chg="add del mod">
          <ac:chgData name="Michel Lutz" userId="d810f87b7268411f" providerId="LiveId" clId="{438B97D5-B4B3-4582-A41E-942276E4C8E5}" dt="2023-11-23T16:16:33.831" v="708" actId="478"/>
          <ac:spMkLst>
            <pc:docMk/>
            <pc:sldMk cId="2500857873" sldId="262"/>
            <ac:spMk id="54" creationId="{E92E97C1-ABF3-36B4-77C3-DEE7310B6F8C}"/>
          </ac:spMkLst>
        </pc:spChg>
        <pc:spChg chg="add mod">
          <ac:chgData name="Michel Lutz" userId="d810f87b7268411f" providerId="LiveId" clId="{438B97D5-B4B3-4582-A41E-942276E4C8E5}" dt="2023-11-23T16:23:43.746" v="839" actId="207"/>
          <ac:spMkLst>
            <pc:docMk/>
            <pc:sldMk cId="2500857873" sldId="262"/>
            <ac:spMk id="55" creationId="{C46DD83B-0BB2-2AE5-8CEB-1800B1012025}"/>
          </ac:spMkLst>
        </pc:spChg>
        <pc:spChg chg="add mod">
          <ac:chgData name="Michel Lutz" userId="d810f87b7268411f" providerId="LiveId" clId="{438B97D5-B4B3-4582-A41E-942276E4C8E5}" dt="2023-11-23T16:23:43.746" v="839" actId="207"/>
          <ac:spMkLst>
            <pc:docMk/>
            <pc:sldMk cId="2500857873" sldId="262"/>
            <ac:spMk id="56" creationId="{9FC398B8-FE5E-4C84-5F96-667A638BE938}"/>
          </ac:spMkLst>
        </pc:spChg>
        <pc:spChg chg="add mod">
          <ac:chgData name="Michel Lutz" userId="d810f87b7268411f" providerId="LiveId" clId="{438B97D5-B4B3-4582-A41E-942276E4C8E5}" dt="2023-11-23T16:27:10.550" v="961" actId="1076"/>
          <ac:spMkLst>
            <pc:docMk/>
            <pc:sldMk cId="2500857873" sldId="262"/>
            <ac:spMk id="64" creationId="{5CAE044D-7F04-D2B0-1EBC-74AAD7E8857A}"/>
          </ac:spMkLst>
        </pc:spChg>
        <pc:spChg chg="add mod">
          <ac:chgData name="Michel Lutz" userId="d810f87b7268411f" providerId="LiveId" clId="{438B97D5-B4B3-4582-A41E-942276E4C8E5}" dt="2023-11-23T16:25:13.525" v="863" actId="1076"/>
          <ac:spMkLst>
            <pc:docMk/>
            <pc:sldMk cId="2500857873" sldId="262"/>
            <ac:spMk id="69" creationId="{B3D904E3-2F6B-7CF5-A894-5DF3AC4BB9DB}"/>
          </ac:spMkLst>
        </pc:spChg>
        <pc:spChg chg="add mod">
          <ac:chgData name="Michel Lutz" userId="d810f87b7268411f" providerId="LiveId" clId="{438B97D5-B4B3-4582-A41E-942276E4C8E5}" dt="2023-11-23T16:25:13.525" v="863" actId="1076"/>
          <ac:spMkLst>
            <pc:docMk/>
            <pc:sldMk cId="2500857873" sldId="262"/>
            <ac:spMk id="70" creationId="{2BC263E3-2F6B-A1E0-E78A-D59D73DB78D1}"/>
          </ac:spMkLst>
        </pc:spChg>
        <pc:spChg chg="add mod ord">
          <ac:chgData name="Michel Lutz" userId="d810f87b7268411f" providerId="LiveId" clId="{438B97D5-B4B3-4582-A41E-942276E4C8E5}" dt="2023-11-23T16:25:13.525" v="863" actId="1076"/>
          <ac:spMkLst>
            <pc:docMk/>
            <pc:sldMk cId="2500857873" sldId="262"/>
            <ac:spMk id="71" creationId="{6835365B-E263-23D9-ECCE-4622A2707A2E}"/>
          </ac:spMkLst>
        </pc:spChg>
        <pc:spChg chg="add mod">
          <ac:chgData name="Michel Lutz" userId="d810f87b7268411f" providerId="LiveId" clId="{438B97D5-B4B3-4582-A41E-942276E4C8E5}" dt="2023-11-23T16:25:13.525" v="863" actId="1076"/>
          <ac:spMkLst>
            <pc:docMk/>
            <pc:sldMk cId="2500857873" sldId="262"/>
            <ac:spMk id="72" creationId="{01BFC770-D835-826E-69C0-9DC52E1F4FF7}"/>
          </ac:spMkLst>
        </pc:spChg>
        <pc:spChg chg="add mod">
          <ac:chgData name="Michel Lutz" userId="d810f87b7268411f" providerId="LiveId" clId="{438B97D5-B4B3-4582-A41E-942276E4C8E5}" dt="2023-11-23T16:27:13.409" v="962" actId="1076"/>
          <ac:spMkLst>
            <pc:docMk/>
            <pc:sldMk cId="2500857873" sldId="262"/>
            <ac:spMk id="80" creationId="{37F09DF1-C37B-452B-C99C-FCD6233407EA}"/>
          </ac:spMkLst>
        </pc:spChg>
        <pc:spChg chg="add mod">
          <ac:chgData name="Michel Lutz" userId="d810f87b7268411f" providerId="LiveId" clId="{438B97D5-B4B3-4582-A41E-942276E4C8E5}" dt="2023-11-23T16:26:18.431" v="941" actId="1076"/>
          <ac:spMkLst>
            <pc:docMk/>
            <pc:sldMk cId="2500857873" sldId="262"/>
            <ac:spMk id="85" creationId="{B97FDACA-45B6-6869-B999-F29C3096A002}"/>
          </ac:spMkLst>
        </pc:spChg>
        <pc:spChg chg="add mod">
          <ac:chgData name="Michel Lutz" userId="d810f87b7268411f" providerId="LiveId" clId="{438B97D5-B4B3-4582-A41E-942276E4C8E5}" dt="2023-11-23T16:26:29.575" v="945" actId="1035"/>
          <ac:spMkLst>
            <pc:docMk/>
            <pc:sldMk cId="2500857873" sldId="262"/>
            <ac:spMk id="86" creationId="{F8EF5D72-1E95-0E2E-9FC7-03BDAF43E2C9}"/>
          </ac:spMkLst>
        </pc:spChg>
        <pc:spChg chg="add mod">
          <ac:chgData name="Michel Lutz" userId="d810f87b7268411f" providerId="LiveId" clId="{438B97D5-B4B3-4582-A41E-942276E4C8E5}" dt="2023-11-23T16:26:50.684" v="958" actId="1035"/>
          <ac:spMkLst>
            <pc:docMk/>
            <pc:sldMk cId="2500857873" sldId="262"/>
            <ac:spMk id="87" creationId="{EFF9B7AD-2D4F-4214-17E9-3CBA4BB72833}"/>
          </ac:spMkLst>
        </pc:spChg>
        <pc:spChg chg="add mod">
          <ac:chgData name="Michel Lutz" userId="d810f87b7268411f" providerId="LiveId" clId="{438B97D5-B4B3-4582-A41E-942276E4C8E5}" dt="2023-11-23T16:26:18.431" v="941" actId="1076"/>
          <ac:spMkLst>
            <pc:docMk/>
            <pc:sldMk cId="2500857873" sldId="262"/>
            <ac:spMk id="88" creationId="{14EBBBEE-1AFC-B179-5214-F15BAEB8A2B2}"/>
          </ac:spMkLst>
        </pc:spChg>
        <pc:spChg chg="add mod">
          <ac:chgData name="Michel Lutz" userId="d810f87b7268411f" providerId="LiveId" clId="{438B97D5-B4B3-4582-A41E-942276E4C8E5}" dt="2023-11-23T16:26:26.272" v="944" actId="1035"/>
          <ac:spMkLst>
            <pc:docMk/>
            <pc:sldMk cId="2500857873" sldId="262"/>
            <ac:spMk id="92" creationId="{E10C6ED8-2679-8F83-8D49-97BDDF0C7189}"/>
          </ac:spMkLst>
        </pc:spChg>
        <pc:spChg chg="add mod">
          <ac:chgData name="Michel Lutz" userId="d810f87b7268411f" providerId="LiveId" clId="{438B97D5-B4B3-4582-A41E-942276E4C8E5}" dt="2023-11-23T16:26:48.453" v="957" actId="1035"/>
          <ac:spMkLst>
            <pc:docMk/>
            <pc:sldMk cId="2500857873" sldId="262"/>
            <ac:spMk id="96" creationId="{610B6F39-4656-E12E-F8A4-EDF98CC5377F}"/>
          </ac:spMkLst>
        </pc:spChg>
        <pc:spChg chg="add mod">
          <ac:chgData name="Michel Lutz" userId="d810f87b7268411f" providerId="LiveId" clId="{438B97D5-B4B3-4582-A41E-942276E4C8E5}" dt="2023-11-23T16:26:32.011" v="946" actId="1035"/>
          <ac:spMkLst>
            <pc:docMk/>
            <pc:sldMk cId="2500857873" sldId="262"/>
            <ac:spMk id="97" creationId="{D541495C-2CCD-1386-B872-C18E8C5D9F27}"/>
          </ac:spMkLst>
        </pc:spChg>
        <pc:spChg chg="add del mod">
          <ac:chgData name="Michel Lutz" userId="d810f87b7268411f" providerId="LiveId" clId="{438B97D5-B4B3-4582-A41E-942276E4C8E5}" dt="2023-11-23T16:23:16.852" v="836"/>
          <ac:spMkLst>
            <pc:docMk/>
            <pc:sldMk cId="2500857873" sldId="262"/>
            <ac:spMk id="106" creationId="{A1844520-725F-52C0-19D7-658D15AC844D}"/>
          </ac:spMkLst>
        </pc:spChg>
        <pc:picChg chg="add del mod">
          <ac:chgData name="Michel Lutz" userId="d810f87b7268411f" providerId="LiveId" clId="{438B97D5-B4B3-4582-A41E-942276E4C8E5}" dt="2023-11-23T16:15:30.810" v="687" actId="478"/>
          <ac:picMkLst>
            <pc:docMk/>
            <pc:sldMk cId="2500857873" sldId="262"/>
            <ac:picMk id="6" creationId="{5D8164ED-AF0F-6887-19A7-99FC2497A829}"/>
          </ac:picMkLst>
        </pc:picChg>
        <pc:picChg chg="add del mod">
          <ac:chgData name="Michel Lutz" userId="d810f87b7268411f" providerId="LiveId" clId="{438B97D5-B4B3-4582-A41E-942276E4C8E5}" dt="2023-11-23T16:14:45.236" v="674" actId="478"/>
          <ac:picMkLst>
            <pc:docMk/>
            <pc:sldMk cId="2500857873" sldId="262"/>
            <ac:picMk id="41" creationId="{914E14F9-999D-A46E-FA28-E7E85139152B}"/>
          </ac:picMkLst>
        </pc:picChg>
        <pc:picChg chg="add del mod">
          <ac:chgData name="Michel Lutz" userId="d810f87b7268411f" providerId="LiveId" clId="{438B97D5-B4B3-4582-A41E-942276E4C8E5}" dt="2023-11-23T16:14:49.591" v="675" actId="478"/>
          <ac:picMkLst>
            <pc:docMk/>
            <pc:sldMk cId="2500857873" sldId="262"/>
            <ac:picMk id="43" creationId="{7C0D3C95-4AF8-A65A-084B-4890DDD8CCE2}"/>
          </ac:picMkLst>
        </pc:picChg>
        <pc:picChg chg="add del mod">
          <ac:chgData name="Michel Lutz" userId="d810f87b7268411f" providerId="LiveId" clId="{438B97D5-B4B3-4582-A41E-942276E4C8E5}" dt="2023-11-23T16:14:49.591" v="675" actId="478"/>
          <ac:picMkLst>
            <pc:docMk/>
            <pc:sldMk cId="2500857873" sldId="262"/>
            <ac:picMk id="44" creationId="{7B68FC2C-324F-A9A1-0519-3A3A564BFA33}"/>
          </ac:picMkLst>
        </pc:picChg>
        <pc:picChg chg="add mod">
          <ac:chgData name="Michel Lutz" userId="d810f87b7268411f" providerId="LiveId" clId="{438B97D5-B4B3-4582-A41E-942276E4C8E5}" dt="2023-11-23T16:24:57.978" v="862" actId="1076"/>
          <ac:picMkLst>
            <pc:docMk/>
            <pc:sldMk cId="2500857873" sldId="262"/>
            <ac:picMk id="108" creationId="{B633D4AB-D700-329C-F667-C2BB68479065}"/>
          </ac:picMkLst>
        </pc:picChg>
        <pc:picChg chg="add mod">
          <ac:chgData name="Michel Lutz" userId="d810f87b7268411f" providerId="LiveId" clId="{438B97D5-B4B3-4582-A41E-942276E4C8E5}" dt="2023-11-23T16:26:20.877" v="942" actId="1076"/>
          <ac:picMkLst>
            <pc:docMk/>
            <pc:sldMk cId="2500857873" sldId="262"/>
            <ac:picMk id="109" creationId="{BF6A61D0-AB03-306A-9A5B-E914FAF0854F}"/>
          </ac:picMkLst>
        </pc:picChg>
        <pc:picChg chg="add mod">
          <ac:chgData name="Michel Lutz" userId="d810f87b7268411f" providerId="LiveId" clId="{438B97D5-B4B3-4582-A41E-942276E4C8E5}" dt="2023-11-23T16:26:22.871" v="943" actId="1076"/>
          <ac:picMkLst>
            <pc:docMk/>
            <pc:sldMk cId="2500857873" sldId="262"/>
            <ac:picMk id="111" creationId="{D163C7BB-890A-09D6-4A65-198F10469BBD}"/>
          </ac:picMkLst>
        </pc:picChg>
        <pc:cxnChg chg="add mod">
          <ac:chgData name="Michel Lutz" userId="d810f87b7268411f" providerId="LiveId" clId="{438B97D5-B4B3-4582-A41E-942276E4C8E5}" dt="2023-11-23T16:21:44.425" v="814" actId="14100"/>
          <ac:cxnSpMkLst>
            <pc:docMk/>
            <pc:sldMk cId="2500857873" sldId="262"/>
            <ac:cxnSpMk id="4" creationId="{13E0F6C6-09E5-8570-E3A5-0A3060E4BB90}"/>
          </ac:cxnSpMkLst>
        </pc:cxnChg>
        <pc:cxnChg chg="add mod">
          <ac:chgData name="Michel Lutz" userId="d810f87b7268411f" providerId="LiveId" clId="{438B97D5-B4B3-4582-A41E-942276E4C8E5}" dt="2023-11-23T16:24:53.610" v="860" actId="14100"/>
          <ac:cxnSpMkLst>
            <pc:docMk/>
            <pc:sldMk cId="2500857873" sldId="262"/>
            <ac:cxnSpMk id="5" creationId="{3BF99897-CD36-E8D5-26F1-564A526CC4A6}"/>
          </ac:cxnSpMkLst>
        </pc:cxnChg>
        <pc:cxnChg chg="add mod">
          <ac:chgData name="Michel Lutz" userId="d810f87b7268411f" providerId="LiveId" clId="{438B97D5-B4B3-4582-A41E-942276E4C8E5}" dt="2023-11-23T16:14:22.502" v="651"/>
          <ac:cxnSpMkLst>
            <pc:docMk/>
            <pc:sldMk cId="2500857873" sldId="262"/>
            <ac:cxnSpMk id="7" creationId="{405C278B-139B-C1DA-2BAD-94CDA6A86AE0}"/>
          </ac:cxnSpMkLst>
        </pc:cxnChg>
        <pc:cxnChg chg="add mod">
          <ac:chgData name="Michel Lutz" userId="d810f87b7268411f" providerId="LiveId" clId="{438B97D5-B4B3-4582-A41E-942276E4C8E5}" dt="2023-11-23T16:14:22.502" v="651"/>
          <ac:cxnSpMkLst>
            <pc:docMk/>
            <pc:sldMk cId="2500857873" sldId="262"/>
            <ac:cxnSpMk id="8" creationId="{0396B7B4-9844-C77A-CE3D-4A8D0BD5FD51}"/>
          </ac:cxnSpMkLst>
        </pc:cxnChg>
        <pc:cxnChg chg="add mod">
          <ac:chgData name="Michel Lutz" userId="d810f87b7268411f" providerId="LiveId" clId="{438B97D5-B4B3-4582-A41E-942276E4C8E5}" dt="2023-11-23T16:18:43.545" v="746" actId="1076"/>
          <ac:cxnSpMkLst>
            <pc:docMk/>
            <pc:sldMk cId="2500857873" sldId="262"/>
            <ac:cxnSpMk id="9" creationId="{BAB9F6F0-CA8A-6554-E2AD-C754BFAB8D47}"/>
          </ac:cxnSpMkLst>
        </pc:cxnChg>
        <pc:cxnChg chg="add del mod">
          <ac:chgData name="Michel Lutz" userId="d810f87b7268411f" providerId="LiveId" clId="{438B97D5-B4B3-4582-A41E-942276E4C8E5}" dt="2023-11-23T16:24:45.098" v="857" actId="478"/>
          <ac:cxnSpMkLst>
            <pc:docMk/>
            <pc:sldMk cId="2500857873" sldId="262"/>
            <ac:cxnSpMk id="10" creationId="{84B3CC4A-472C-6426-99D1-8E5773279023}"/>
          </ac:cxnSpMkLst>
        </pc:cxnChg>
        <pc:cxnChg chg="add del mod">
          <ac:chgData name="Michel Lutz" userId="d810f87b7268411f" providerId="LiveId" clId="{438B97D5-B4B3-4582-A41E-942276E4C8E5}" dt="2023-11-23T16:24:43.713" v="855" actId="478"/>
          <ac:cxnSpMkLst>
            <pc:docMk/>
            <pc:sldMk cId="2500857873" sldId="262"/>
            <ac:cxnSpMk id="11" creationId="{9A5E31A8-0EC9-B39B-0A2D-C719E410FFFF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18" creationId="{32B7BD70-EE15-107E-F660-F10C2550BDAB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19" creationId="{D25E570E-3486-92FA-0900-F23DD9C93C67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20" creationId="{C66D8787-A78D-3E9F-A105-7718DFC849EF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21" creationId="{123CDAB8-991C-D587-C49E-802689121328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22" creationId="{EDA119DF-2F75-759B-0B28-28278A09426A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23" creationId="{82BEB176-762A-0812-FBC2-1037AEF96F0A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24" creationId="{55BE106C-6374-F6AF-6243-C1484F558F74}"/>
          </ac:cxnSpMkLst>
        </pc:cxnChg>
        <pc:cxnChg chg="add del mod">
          <ac:chgData name="Michel Lutz" userId="d810f87b7268411f" providerId="LiveId" clId="{438B97D5-B4B3-4582-A41E-942276E4C8E5}" dt="2023-11-23T16:14:49.591" v="675" actId="478"/>
          <ac:cxnSpMkLst>
            <pc:docMk/>
            <pc:sldMk cId="2500857873" sldId="262"/>
            <ac:cxnSpMk id="42" creationId="{1307FAAE-1C71-384A-4693-0DD930497AB9}"/>
          </ac:cxnSpMkLst>
        </pc:cxnChg>
        <pc:cxnChg chg="add mod">
          <ac:chgData name="Michel Lutz" userId="d810f87b7268411f" providerId="LiveId" clId="{438B97D5-B4B3-4582-A41E-942276E4C8E5}" dt="2023-11-23T16:18:47.218" v="747" actId="14100"/>
          <ac:cxnSpMkLst>
            <pc:docMk/>
            <pc:sldMk cId="2500857873" sldId="262"/>
            <ac:cxnSpMk id="48" creationId="{9DFB46E3-7E2D-13E5-04B9-C9E97467BBA8}"/>
          </ac:cxnSpMkLst>
        </pc:cxnChg>
        <pc:cxnChg chg="add mod">
          <ac:chgData name="Michel Lutz" userId="d810f87b7268411f" providerId="LiveId" clId="{438B97D5-B4B3-4582-A41E-942276E4C8E5}" dt="2023-11-23T16:18:30.056" v="739" actId="1076"/>
          <ac:cxnSpMkLst>
            <pc:docMk/>
            <pc:sldMk cId="2500857873" sldId="262"/>
            <ac:cxnSpMk id="50" creationId="{394739B1-11FD-966D-09E0-8B5934D30CAC}"/>
          </ac:cxnSpMkLst>
        </pc:cxnChg>
        <pc:cxnChg chg="add del mod">
          <ac:chgData name="Michel Lutz" userId="d810f87b7268411f" providerId="LiveId" clId="{438B97D5-B4B3-4582-A41E-942276E4C8E5}" dt="2023-11-23T16:24:49.654" v="859" actId="478"/>
          <ac:cxnSpMkLst>
            <pc:docMk/>
            <pc:sldMk cId="2500857873" sldId="262"/>
            <ac:cxnSpMk id="51" creationId="{70D0E42C-129F-1C97-92AF-85B2546AD995}"/>
          </ac:cxnSpMkLst>
        </pc:cxnChg>
        <pc:cxnChg chg="add del mod">
          <ac:chgData name="Michel Lutz" userId="d810f87b7268411f" providerId="LiveId" clId="{438B97D5-B4B3-4582-A41E-942276E4C8E5}" dt="2023-11-23T16:24:44.384" v="856" actId="478"/>
          <ac:cxnSpMkLst>
            <pc:docMk/>
            <pc:sldMk cId="2500857873" sldId="262"/>
            <ac:cxnSpMk id="52" creationId="{869418C6-FCA8-CF7F-F4C2-687FA2F342C3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57" creationId="{79C6AA51-9394-EC22-BABA-A8BED615CBC6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58" creationId="{4DF81F5A-E03D-40B2-246B-23DFA0ACC3CC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59" creationId="{EE03F834-28FA-376D-EB25-83043C65632E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0" creationId="{15A70262-6FE4-6033-A237-FD9ECE644A4B}"/>
          </ac:cxnSpMkLst>
        </pc:cxnChg>
        <pc:cxnChg chg="add del mod">
          <ac:chgData name="Michel Lutz" userId="d810f87b7268411f" providerId="LiveId" clId="{438B97D5-B4B3-4582-A41E-942276E4C8E5}" dt="2023-11-23T16:20:10.287" v="780" actId="478"/>
          <ac:cxnSpMkLst>
            <pc:docMk/>
            <pc:sldMk cId="2500857873" sldId="262"/>
            <ac:cxnSpMk id="61" creationId="{22EAF6A8-AA04-45A5-0B0E-3CEC5E47EB06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2" creationId="{DEE1B4F6-BCED-A3ED-A175-E894D1A82828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3" creationId="{81E72586-6968-5D21-6772-63200AB5FE2E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5" creationId="{845C2676-B4DC-AA94-D3F5-DEDF8474C208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6" creationId="{57F0E881-35CD-3247-A29D-25439C7932FF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7" creationId="{36A61EF7-55F5-6150-07CE-F65418FEEDA8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68" creationId="{B6B73B9F-03F9-97F8-1470-6AECD59CFF23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73" creationId="{DB99EEBA-3D19-312A-01F0-70B7F867EC26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74" creationId="{AC08CEDD-BEB9-6481-9F30-BAEA0B6EC76B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75" creationId="{0E8F5B51-8AD3-DA41-452F-A045BFCC76E4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76" creationId="{2B2CBB86-A9E6-A0A6-5D09-E80A836C7E5F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77" creationId="{B2CEF228-3203-DE81-97EA-61F8E905242A}"/>
          </ac:cxnSpMkLst>
        </pc:cxnChg>
        <pc:cxnChg chg="add mod">
          <ac:chgData name="Michel Lutz" userId="d810f87b7268411f" providerId="LiveId" clId="{438B97D5-B4B3-4582-A41E-942276E4C8E5}" dt="2023-11-23T16:26:36.044" v="947" actId="1076"/>
          <ac:cxnSpMkLst>
            <pc:docMk/>
            <pc:sldMk cId="2500857873" sldId="262"/>
            <ac:cxnSpMk id="78" creationId="{F15312BA-6B8A-01D5-2FFF-1B702D333CA7}"/>
          </ac:cxnSpMkLst>
        </pc:cxnChg>
        <pc:cxnChg chg="add del mod">
          <ac:chgData name="Michel Lutz" userId="d810f87b7268411f" providerId="LiveId" clId="{438B97D5-B4B3-4582-A41E-942276E4C8E5}" dt="2023-11-23T16:25:20.525" v="864" actId="478"/>
          <ac:cxnSpMkLst>
            <pc:docMk/>
            <pc:sldMk cId="2500857873" sldId="262"/>
            <ac:cxnSpMk id="79" creationId="{99013962-F5BD-F3FE-D636-31016B34019D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81" creationId="{45760474-1F6F-9D92-B0B9-D3391B6B96CB}"/>
          </ac:cxnSpMkLst>
        </pc:cxnChg>
        <pc:cxnChg chg="add mod">
          <ac:chgData name="Michel Lutz" userId="d810f87b7268411f" providerId="LiveId" clId="{438B97D5-B4B3-4582-A41E-942276E4C8E5}" dt="2023-11-23T16:26:18.431" v="941" actId="1076"/>
          <ac:cxnSpMkLst>
            <pc:docMk/>
            <pc:sldMk cId="2500857873" sldId="262"/>
            <ac:cxnSpMk id="82" creationId="{8CC2838B-D00E-8DFA-A9FD-3A24F925B9FC}"/>
          </ac:cxnSpMkLst>
        </pc:cxnChg>
        <pc:cxnChg chg="add mod">
          <ac:chgData name="Michel Lutz" userId="d810f87b7268411f" providerId="LiveId" clId="{438B97D5-B4B3-4582-A41E-942276E4C8E5}" dt="2023-11-23T16:26:45.394" v="956" actId="1038"/>
          <ac:cxnSpMkLst>
            <pc:docMk/>
            <pc:sldMk cId="2500857873" sldId="262"/>
            <ac:cxnSpMk id="83" creationId="{932D9314-076E-DD35-DD09-D42854F62908}"/>
          </ac:cxnSpMkLst>
        </pc:cxnChg>
        <pc:cxnChg chg="add del mod">
          <ac:chgData name="Michel Lutz" userId="d810f87b7268411f" providerId="LiveId" clId="{438B97D5-B4B3-4582-A41E-942276E4C8E5}" dt="2023-11-23T16:25:21.373" v="865" actId="478"/>
          <ac:cxnSpMkLst>
            <pc:docMk/>
            <pc:sldMk cId="2500857873" sldId="262"/>
            <ac:cxnSpMk id="84" creationId="{809D35A7-4C73-E096-26F5-CC3A3F3C65BC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93" creationId="{ECB0D5BD-29D7-235E-3F9D-127F1A201377}"/>
          </ac:cxnSpMkLst>
        </pc:cxnChg>
        <pc:cxnChg chg="add mod">
          <ac:chgData name="Michel Lutz" userId="d810f87b7268411f" providerId="LiveId" clId="{438B97D5-B4B3-4582-A41E-942276E4C8E5}" dt="2023-11-23T16:25:13.525" v="863" actId="1076"/>
          <ac:cxnSpMkLst>
            <pc:docMk/>
            <pc:sldMk cId="2500857873" sldId="262"/>
            <ac:cxnSpMk id="95" creationId="{8BC54BB4-D087-7562-0545-068232FEBDBE}"/>
          </ac:cxnSpMkLst>
        </pc:cxnChg>
      </pc:sldChg>
      <pc:sldChg chg="addSp delSp modSp new mod">
        <pc:chgData name="Michel Lutz" userId="d810f87b7268411f" providerId="LiveId" clId="{438B97D5-B4B3-4582-A41E-942276E4C8E5}" dt="2024-01-11T13:24:56.066" v="1588" actId="1076"/>
        <pc:sldMkLst>
          <pc:docMk/>
          <pc:sldMk cId="545884022" sldId="263"/>
        </pc:sldMkLst>
        <pc:spChg chg="del">
          <ac:chgData name="Michel Lutz" userId="d810f87b7268411f" providerId="LiveId" clId="{438B97D5-B4B3-4582-A41E-942276E4C8E5}" dt="2024-01-11T12:57:22.681" v="965" actId="478"/>
          <ac:spMkLst>
            <pc:docMk/>
            <pc:sldMk cId="545884022" sldId="263"/>
            <ac:spMk id="2" creationId="{80BD6FDB-A658-5C55-A9B7-9A44B5FC75A2}"/>
          </ac:spMkLst>
        </pc:spChg>
        <pc:spChg chg="del">
          <ac:chgData name="Michel Lutz" userId="d810f87b7268411f" providerId="LiveId" clId="{438B97D5-B4B3-4582-A41E-942276E4C8E5}" dt="2024-01-11T12:57:21.766" v="964" actId="478"/>
          <ac:spMkLst>
            <pc:docMk/>
            <pc:sldMk cId="545884022" sldId="263"/>
            <ac:spMk id="3" creationId="{177CE54C-5A2C-DDF0-E4D7-54A3D39831A3}"/>
          </ac:spMkLst>
        </pc:spChg>
        <pc:spChg chg="add mod">
          <ac:chgData name="Michel Lutz" userId="d810f87b7268411f" providerId="LiveId" clId="{438B97D5-B4B3-4582-A41E-942276E4C8E5}" dt="2024-01-11T13:00:12.034" v="1009" actId="692"/>
          <ac:spMkLst>
            <pc:docMk/>
            <pc:sldMk cId="545884022" sldId="263"/>
            <ac:spMk id="12" creationId="{7D6C96EB-03D1-F23A-EE1A-B0F06A9571CD}"/>
          </ac:spMkLst>
        </pc:spChg>
        <pc:spChg chg="add mod">
          <ac:chgData name="Michel Lutz" userId="d810f87b7268411f" providerId="LiveId" clId="{438B97D5-B4B3-4582-A41E-942276E4C8E5}" dt="2024-01-11T13:00:56.515" v="1019" actId="692"/>
          <ac:spMkLst>
            <pc:docMk/>
            <pc:sldMk cId="545884022" sldId="263"/>
            <ac:spMk id="15" creationId="{53905BB2-2D63-2015-61F1-6E70817C47BC}"/>
          </ac:spMkLst>
        </pc:spChg>
        <pc:spChg chg="add mod">
          <ac:chgData name="Michel Lutz" userId="d810f87b7268411f" providerId="LiveId" clId="{438B97D5-B4B3-4582-A41E-942276E4C8E5}" dt="2024-01-11T13:07:04.414" v="1251" actId="207"/>
          <ac:spMkLst>
            <pc:docMk/>
            <pc:sldMk cId="545884022" sldId="263"/>
            <ac:spMk id="16" creationId="{73000D3E-C314-9E45-0C54-A7EA51CDFD8B}"/>
          </ac:spMkLst>
        </pc:spChg>
        <pc:spChg chg="add mod">
          <ac:chgData name="Michel Lutz" userId="d810f87b7268411f" providerId="LiveId" clId="{438B97D5-B4B3-4582-A41E-942276E4C8E5}" dt="2024-01-11T13:23:04.200" v="1582" actId="113"/>
          <ac:spMkLst>
            <pc:docMk/>
            <pc:sldMk cId="545884022" sldId="263"/>
            <ac:spMk id="17" creationId="{0F9F3001-1607-DB5D-9405-7061E474EA8E}"/>
          </ac:spMkLst>
        </pc:spChg>
        <pc:spChg chg="add mod">
          <ac:chgData name="Michel Lutz" userId="d810f87b7268411f" providerId="LiveId" clId="{438B97D5-B4B3-4582-A41E-942276E4C8E5}" dt="2024-01-11T13:03:07.811" v="1173" actId="1076"/>
          <ac:spMkLst>
            <pc:docMk/>
            <pc:sldMk cId="545884022" sldId="263"/>
            <ac:spMk id="18" creationId="{4FA3A36C-3AA3-C3E5-FF19-B0D01223C9F2}"/>
          </ac:spMkLst>
        </pc:spChg>
        <pc:spChg chg="add mod">
          <ac:chgData name="Michel Lutz" userId="d810f87b7268411f" providerId="LiveId" clId="{438B97D5-B4B3-4582-A41E-942276E4C8E5}" dt="2024-01-11T13:03:37.782" v="1180" actId="1076"/>
          <ac:spMkLst>
            <pc:docMk/>
            <pc:sldMk cId="545884022" sldId="263"/>
            <ac:spMk id="19" creationId="{619130A1-1F9C-34EF-C45D-D40CE3FEDDA6}"/>
          </ac:spMkLst>
        </pc:spChg>
        <pc:spChg chg="add del mod">
          <ac:chgData name="Michel Lutz" userId="d810f87b7268411f" providerId="LiveId" clId="{438B97D5-B4B3-4582-A41E-942276E4C8E5}" dt="2024-01-11T13:10:07.411" v="1294" actId="478"/>
          <ac:spMkLst>
            <pc:docMk/>
            <pc:sldMk cId="545884022" sldId="263"/>
            <ac:spMk id="41" creationId="{761B7B61-9037-A579-B4A7-9268CC33F454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3" creationId="{81D14EA6-87C0-4945-88B6-48BD95B26CA3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4" creationId="{9DB8F06E-5B7B-C45D-5925-7673EF5737B9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5" creationId="{4E4C94D5-A19F-1211-E84C-564F3359B13D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6" creationId="{A111A536-1ABD-428B-9946-F21BEBDEF03B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7" creationId="{507A0497-0B65-B0BA-8AFD-8BF2427921C0}"/>
          </ac:spMkLst>
        </pc:spChg>
        <pc:spChg chg="add mod">
          <ac:chgData name="Michel Lutz" userId="d810f87b7268411f" providerId="LiveId" clId="{438B97D5-B4B3-4582-A41E-942276E4C8E5}" dt="2024-01-11T13:23:22.157" v="1585" actId="1076"/>
          <ac:spMkLst>
            <pc:docMk/>
            <pc:sldMk cId="545884022" sldId="263"/>
            <ac:spMk id="48" creationId="{EAA633FE-372C-B771-C9E3-D95C84836BDA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49" creationId="{AE042C94-3571-AF67-0DCF-C885E3CA0177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50" creationId="{5F7F86DD-12CC-F756-C7B1-BFD41E90695C}"/>
          </ac:spMkLst>
        </pc:spChg>
        <pc:spChg chg="add mod">
          <ac:chgData name="Michel Lutz" userId="d810f87b7268411f" providerId="LiveId" clId="{438B97D5-B4B3-4582-A41E-942276E4C8E5}" dt="2024-01-11T13:23:17.769" v="1584" actId="1076"/>
          <ac:spMkLst>
            <pc:docMk/>
            <pc:sldMk cId="545884022" sldId="263"/>
            <ac:spMk id="51" creationId="{95ECB0F4-6143-1687-4E74-E2DC88975E83}"/>
          </ac:spMkLst>
        </pc:spChg>
        <pc:spChg chg="add mod">
          <ac:chgData name="Michel Lutz" userId="d810f87b7268411f" providerId="LiveId" clId="{438B97D5-B4B3-4582-A41E-942276E4C8E5}" dt="2024-01-11T13:23:26.879" v="1586" actId="1076"/>
          <ac:spMkLst>
            <pc:docMk/>
            <pc:sldMk cId="545884022" sldId="263"/>
            <ac:spMk id="52" creationId="{1CE08188-7E50-831C-AC4F-4657A6CFD24A}"/>
          </ac:spMkLst>
        </pc:spChg>
        <pc:spChg chg="add mod">
          <ac:chgData name="Michel Lutz" userId="d810f87b7268411f" providerId="LiveId" clId="{438B97D5-B4B3-4582-A41E-942276E4C8E5}" dt="2024-01-11T13:23:26.879" v="1586" actId="1076"/>
          <ac:spMkLst>
            <pc:docMk/>
            <pc:sldMk cId="545884022" sldId="263"/>
            <ac:spMk id="53" creationId="{9DDCB5F8-C7C1-65B9-A3D3-72F025364742}"/>
          </ac:spMkLst>
        </pc:spChg>
        <pc:spChg chg="add mod">
          <ac:chgData name="Michel Lutz" userId="d810f87b7268411f" providerId="LiveId" clId="{438B97D5-B4B3-4582-A41E-942276E4C8E5}" dt="2024-01-11T13:13:42.160" v="1401"/>
          <ac:spMkLst>
            <pc:docMk/>
            <pc:sldMk cId="545884022" sldId="263"/>
            <ac:spMk id="54" creationId="{A661832A-09A1-2F7B-963A-62F16F8A5316}"/>
          </ac:spMkLst>
        </pc:spChg>
        <pc:spChg chg="add mod">
          <ac:chgData name="Michel Lutz" userId="d810f87b7268411f" providerId="LiveId" clId="{438B97D5-B4B3-4582-A41E-942276E4C8E5}" dt="2024-01-11T13:23:26.879" v="1586" actId="1076"/>
          <ac:spMkLst>
            <pc:docMk/>
            <pc:sldMk cId="545884022" sldId="263"/>
            <ac:spMk id="57" creationId="{1685111F-B536-022C-5A0F-680589DADD7C}"/>
          </ac:spMkLst>
        </pc:spChg>
        <pc:picChg chg="add mod">
          <ac:chgData name="Michel Lutz" userId="d810f87b7268411f" providerId="LiveId" clId="{438B97D5-B4B3-4582-A41E-942276E4C8E5}" dt="2024-01-11T13:24:56.066" v="1588" actId="1076"/>
          <ac:picMkLst>
            <pc:docMk/>
            <pc:sldMk cId="545884022" sldId="263"/>
            <ac:picMk id="39" creationId="{98A18534-3E54-C15E-CCC4-8D6694A91063}"/>
          </ac:picMkLst>
        </pc:pic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5" creationId="{D4BAF610-7D6B-C47C-AD5E-BAC8311EECA3}"/>
          </ac:cxnSpMkLst>
        </pc:cxnChg>
        <pc:cxnChg chg="add mod">
          <ac:chgData name="Michel Lutz" userId="d810f87b7268411f" providerId="LiveId" clId="{438B97D5-B4B3-4582-A41E-942276E4C8E5}" dt="2024-01-11T13:00:17.896" v="1011" actId="692"/>
          <ac:cxnSpMkLst>
            <pc:docMk/>
            <pc:sldMk cId="545884022" sldId="263"/>
            <ac:cxnSpMk id="7" creationId="{382FD1FB-DECC-DCA7-C288-FA696D0701E3}"/>
          </ac:cxnSpMkLst>
        </pc:cxnChg>
        <pc:cxnChg chg="add mod">
          <ac:chgData name="Michel Lutz" userId="d810f87b7268411f" providerId="LiveId" clId="{438B97D5-B4B3-4582-A41E-942276E4C8E5}" dt="2024-01-11T13:00:17.896" v="1011" actId="692"/>
          <ac:cxnSpMkLst>
            <pc:docMk/>
            <pc:sldMk cId="545884022" sldId="263"/>
            <ac:cxnSpMk id="9" creationId="{D9D9436A-5AE0-4869-FBA3-89900C005F9B}"/>
          </ac:cxnSpMkLst>
        </pc:cxnChg>
        <pc:cxnChg chg="add mod">
          <ac:chgData name="Michel Lutz" userId="d810f87b7268411f" providerId="LiveId" clId="{438B97D5-B4B3-4582-A41E-942276E4C8E5}" dt="2024-01-11T13:00:08.226" v="1005" actId="1076"/>
          <ac:cxnSpMkLst>
            <pc:docMk/>
            <pc:sldMk cId="545884022" sldId="263"/>
            <ac:cxnSpMk id="13" creationId="{E224D68F-812E-6009-E323-00322B3942E7}"/>
          </ac:cxnSpMkLst>
        </pc:cxnChg>
        <pc:cxnChg chg="add mod">
          <ac:chgData name="Michel Lutz" userId="d810f87b7268411f" providerId="LiveId" clId="{438B97D5-B4B3-4582-A41E-942276E4C8E5}" dt="2024-01-11T13:00:22.860" v="1013" actId="692"/>
          <ac:cxnSpMkLst>
            <pc:docMk/>
            <pc:sldMk cId="545884022" sldId="263"/>
            <ac:cxnSpMk id="14" creationId="{8A9CE051-ACAC-EAA0-ECD1-EA1B3E8DF897}"/>
          </ac:cxnSpMkLst>
        </pc:cxnChg>
        <pc:cxnChg chg="add mod">
          <ac:chgData name="Michel Lutz" userId="d810f87b7268411f" providerId="LiveId" clId="{438B97D5-B4B3-4582-A41E-942276E4C8E5}" dt="2024-01-11T13:23:11.681" v="1583" actId="14100"/>
          <ac:cxnSpMkLst>
            <pc:docMk/>
            <pc:sldMk cId="545884022" sldId="263"/>
            <ac:cxnSpMk id="21" creationId="{25CCF2A1-4F93-D6D1-77E5-130D85AB66CB}"/>
          </ac:cxnSpMkLst>
        </pc:cxnChg>
        <pc:cxnChg chg="add del mod">
          <ac:chgData name="Michel Lutz" userId="d810f87b7268411f" providerId="LiveId" clId="{438B97D5-B4B3-4582-A41E-942276E4C8E5}" dt="2024-01-11T13:07:13.808" v="1254" actId="478"/>
          <ac:cxnSpMkLst>
            <pc:docMk/>
            <pc:sldMk cId="545884022" sldId="263"/>
            <ac:cxnSpMk id="25" creationId="{4E4E5A1C-BDAA-823B-DC30-5963CB602034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26" creationId="{1F7FD5E7-70FA-8567-6A26-D43185D32CF0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27" creationId="{B2D73A66-9035-F35C-86D3-509B297315C2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28" creationId="{BED1CE5C-0EDC-C30A-AA44-78E494ABC696}"/>
          </ac:cxnSpMkLst>
        </pc:cxnChg>
        <pc:cxnChg chg="add del mod">
          <ac:chgData name="Michel Lutz" userId="d810f87b7268411f" providerId="LiveId" clId="{438B97D5-B4B3-4582-A41E-942276E4C8E5}" dt="2024-01-11T13:08:20.965" v="1264" actId="478"/>
          <ac:cxnSpMkLst>
            <pc:docMk/>
            <pc:sldMk cId="545884022" sldId="263"/>
            <ac:cxnSpMk id="29" creationId="{759D7900-1E29-9CE8-D5EA-239E370827F1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30" creationId="{AA2708A7-C1AF-55B5-778F-FE20900E9D41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32" creationId="{4B40B3E6-7C15-9C03-40B2-6CC02D0ACFD2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33" creationId="{A320E8A2-D36D-0F19-62FE-EBDD4C073730}"/>
          </ac:cxnSpMkLst>
        </pc:cxnChg>
        <pc:cxnChg chg="add del mod">
          <ac:chgData name="Michel Lutz" userId="d810f87b7268411f" providerId="LiveId" clId="{438B97D5-B4B3-4582-A41E-942276E4C8E5}" dt="2024-01-11T13:11:59.013" v="1330" actId="478"/>
          <ac:cxnSpMkLst>
            <pc:docMk/>
            <pc:sldMk cId="545884022" sldId="263"/>
            <ac:cxnSpMk id="34" creationId="{063ECD1C-DFD6-4D0E-1E86-1DF693320EBA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35" creationId="{8C4F420F-D08B-A0C9-2136-0317B3AE4080}"/>
          </ac:cxnSpMkLst>
        </pc:cxnChg>
        <pc:cxnChg chg="add mod">
          <ac:chgData name="Michel Lutz" userId="d810f87b7268411f" providerId="LiveId" clId="{438B97D5-B4B3-4582-A41E-942276E4C8E5}" dt="2024-01-11T13:23:17.769" v="1584" actId="1076"/>
          <ac:cxnSpMkLst>
            <pc:docMk/>
            <pc:sldMk cId="545884022" sldId="263"/>
            <ac:cxnSpMk id="40" creationId="{70B4D075-93ED-AB4C-BD5C-B3D951C65A33}"/>
          </ac:cxnSpMkLst>
        </pc:cxnChg>
        <pc:cxnChg chg="add del mod">
          <ac:chgData name="Michel Lutz" userId="d810f87b7268411f" providerId="LiveId" clId="{438B97D5-B4B3-4582-A41E-942276E4C8E5}" dt="2024-01-11T13:06:32.476" v="1239" actId="478"/>
          <ac:cxnSpMkLst>
            <pc:docMk/>
            <pc:sldMk cId="545884022" sldId="263"/>
            <ac:cxnSpMk id="42" creationId="{45461533-F48F-9152-ABF6-A47BE115CF6F}"/>
          </ac:cxnSpMkLst>
        </pc:cxnChg>
        <pc:cxnChg chg="add del mod">
          <ac:chgData name="Michel Lutz" userId="d810f87b7268411f" providerId="LiveId" clId="{438B97D5-B4B3-4582-A41E-942276E4C8E5}" dt="2024-01-11T13:15:40.519" v="1461" actId="478"/>
          <ac:cxnSpMkLst>
            <pc:docMk/>
            <pc:sldMk cId="545884022" sldId="263"/>
            <ac:cxnSpMk id="55" creationId="{582AE3AB-1ED7-6D32-BE73-3B2F51A938E4}"/>
          </ac:cxnSpMkLst>
        </pc:cxnChg>
        <pc:cxnChg chg="add del mod">
          <ac:chgData name="Michel Lutz" userId="d810f87b7268411f" providerId="LiveId" clId="{438B97D5-B4B3-4582-A41E-942276E4C8E5}" dt="2024-01-11T13:15:40.519" v="1461" actId="478"/>
          <ac:cxnSpMkLst>
            <pc:docMk/>
            <pc:sldMk cId="545884022" sldId="263"/>
            <ac:cxnSpMk id="56" creationId="{325DD8B4-50E1-182D-19C4-2462161A2F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9FB2E-110F-4565-A84C-B24F49116FB0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BB6A-837D-4B55-B900-AC731213D5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407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CBB6A-837D-4B55-B900-AC731213D5C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B6E0-EF8F-2C85-AD60-114E471AA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76F1C-C99F-8487-D2B1-2E9A933D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2C46-DA0A-E40A-8785-9F3C45DE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660B-BC7A-BF18-29C9-E017EE83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1C1D-5D4B-6899-11A8-696C7859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45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F6B8-A6D1-B1D6-ACA4-EDD7AE88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250D9-C719-A6C8-DBA5-7B027E6F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D569-2C2C-CD64-FF32-6799C3C4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0010-85F9-70F4-50AA-DE7DDCBF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5B2A-2FEA-3127-759C-DDDB7417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811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D9BAC-CA3B-FDF6-2E9B-C9B9BE94D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0F681-AAAA-B071-1574-69C662B6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1A28-3571-F9DF-FE30-D52B40DA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5763-3E44-4F7D-F431-B370A0CA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7C2A-DE89-965D-88E8-6E979D68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52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C688-C660-9414-6338-5552DA0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74DD-B06E-D969-F336-3FADCB86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CDC-1D84-7868-8D10-813860F6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BCD31-19FF-64C1-8A4F-384461B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BF54-2A88-A93A-1437-B4483783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507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6E90-B383-E604-302D-F0837BE9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D6CA-57ED-8C18-1293-ACC4DD84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4E46-E45A-CB02-4C2A-B480A496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D411-F5C3-6412-1AE0-5AC8B199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A0DA-5F08-A991-44D8-5ABEFB8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5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9F51-AAD9-4CAF-CDCB-02F7F734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D9ED-66C0-7841-E4A7-7AEE50CA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925B1-9785-2E86-412C-BF0CDC55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F19C0-88C2-B31F-D25C-8AB5CC99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76D5-6037-867E-79BE-B5449E3F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CCF-9800-265D-7D4C-FA41A74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97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BBA0-9D4B-572B-E4AA-BD8964DB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9576-FE9A-59C6-063F-C7663112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DD58-880B-AA22-F49F-EBD4E021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D68DB-57F9-A33C-3DEB-5ACB8EA6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2DD81-6830-D91E-7D61-701048005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C5A63-0E8F-1144-FA25-12F567B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BFEE4-DDDE-06EA-BA5F-F032DDD7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C8357-7AA8-901C-0461-E771107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88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FBEA-1407-74F8-1B7A-D7653C64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5F874-385E-69F4-9CAD-4D8011DE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8A86B-6E20-0ABC-AE51-43A7FC80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5C54-65C1-6019-C0F8-A2709372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46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DC94-2752-22D9-86BA-7A83DCBA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3CCBC-4783-1C9B-BC0B-04B4E70E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86BA-6BAF-C50C-DB76-7F7D9651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98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7A9-B33D-7BB9-F34F-BFFF782C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DD18-921E-029F-C042-3DC6404E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04A11-BCC9-0759-380F-C3B008A9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42CB-28A6-D9BE-6024-CAD6822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0678-BA0F-E932-DEA4-2438807D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F514-02EA-1E5E-B666-C8AE7F24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175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6587-8AE4-E8F3-5BB9-9F42E684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0F300-FA5F-E005-BB8C-7D81EFC4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6F5-7ED1-A5C2-2A06-B526FC380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9A54C-2319-DA3C-96D0-2C5742FD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83C0-1080-38C0-8487-65981212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E9CA-331B-E7F6-0DF1-C7BF2F4D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472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EE7FF-2E9D-20D2-4E71-3B2AC508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9ABF-DFDD-8D58-C78B-64BA4C50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8AE1-F42A-8AD0-0B7D-73ABCD4B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4257-DDE0-4673-8E67-3A7435D8FF25}" type="datetimeFigureOut">
              <a:rPr lang="LID4096" smtClean="0"/>
              <a:t>01/11/2024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BDEF-48F9-1F0B-8ACA-879CA9716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2C8-7E10-A11F-E2D3-CD897B7FD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0C8A-E1A7-4E2B-B64A-60F9AB5F99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06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D99-82BF-EE80-D902-0C3C55FCB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04B9-FC9E-65AC-BC20-4F0AF5324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1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164ACC-9B5A-02BC-A8D8-80C8B60532F0}"/>
              </a:ext>
            </a:extLst>
          </p:cNvPr>
          <p:cNvCxnSpPr>
            <a:cxnSpLocks/>
          </p:cNvCxnSpPr>
          <p:nvPr/>
        </p:nvCxnSpPr>
        <p:spPr>
          <a:xfrm>
            <a:off x="3216938" y="746559"/>
            <a:ext cx="0" cy="1036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06CEF-48D8-C76B-3FD4-3DEBBDAC0C92}"/>
              </a:ext>
            </a:extLst>
          </p:cNvPr>
          <p:cNvCxnSpPr>
            <a:cxnSpLocks/>
          </p:cNvCxnSpPr>
          <p:nvPr/>
        </p:nvCxnSpPr>
        <p:spPr>
          <a:xfrm flipH="1">
            <a:off x="3216938" y="1770690"/>
            <a:ext cx="11039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5B1850-C6A2-F1D3-2409-BF1CA6C87BE0}"/>
              </a:ext>
            </a:extLst>
          </p:cNvPr>
          <p:cNvCxnSpPr>
            <a:cxnSpLocks/>
          </p:cNvCxnSpPr>
          <p:nvPr/>
        </p:nvCxnSpPr>
        <p:spPr>
          <a:xfrm>
            <a:off x="3216938" y="2148858"/>
            <a:ext cx="0" cy="1036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F6B885-B0D5-83D1-B248-168C44E2B0EB}"/>
              </a:ext>
            </a:extLst>
          </p:cNvPr>
          <p:cNvCxnSpPr>
            <a:cxnSpLocks/>
          </p:cNvCxnSpPr>
          <p:nvPr/>
        </p:nvCxnSpPr>
        <p:spPr>
          <a:xfrm flipH="1">
            <a:off x="3216938" y="3172989"/>
            <a:ext cx="11039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83AF60B-7148-E75B-1929-8A8D5B55E456}"/>
              </a:ext>
            </a:extLst>
          </p:cNvPr>
          <p:cNvSpPr/>
          <p:nvPr/>
        </p:nvSpPr>
        <p:spPr>
          <a:xfrm>
            <a:off x="1316465" y="148672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815F8-FF80-16F4-70F5-0A1C48F5301F}"/>
              </a:ext>
            </a:extLst>
          </p:cNvPr>
          <p:cNvSpPr/>
          <p:nvPr/>
        </p:nvSpPr>
        <p:spPr>
          <a:xfrm>
            <a:off x="1422811" y="168626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B5C97-3817-925B-50B1-1DBA8E81CA14}"/>
              </a:ext>
            </a:extLst>
          </p:cNvPr>
          <p:cNvSpPr/>
          <p:nvPr/>
        </p:nvSpPr>
        <p:spPr>
          <a:xfrm>
            <a:off x="1615785" y="138146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6D9F18-2D2B-D8E8-E954-094D3F9FD226}"/>
              </a:ext>
            </a:extLst>
          </p:cNvPr>
          <p:cNvSpPr/>
          <p:nvPr/>
        </p:nvSpPr>
        <p:spPr>
          <a:xfrm>
            <a:off x="1847117" y="174270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7CFA56-BE51-5C85-D6F2-D6718B42A513}"/>
              </a:ext>
            </a:extLst>
          </p:cNvPr>
          <p:cNvSpPr/>
          <p:nvPr/>
        </p:nvSpPr>
        <p:spPr>
          <a:xfrm>
            <a:off x="1224369" y="174876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314CF1-CC73-F35C-62D2-C274968E1C76}"/>
              </a:ext>
            </a:extLst>
          </p:cNvPr>
          <p:cNvSpPr/>
          <p:nvPr/>
        </p:nvSpPr>
        <p:spPr>
          <a:xfrm>
            <a:off x="1507230" y="195808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A5290-E5A7-2FD6-D929-6681F5AE445B}"/>
              </a:ext>
            </a:extLst>
          </p:cNvPr>
          <p:cNvSpPr/>
          <p:nvPr/>
        </p:nvSpPr>
        <p:spPr>
          <a:xfrm>
            <a:off x="1868457" y="158649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1AB3EB-592E-AC09-20B1-B94836F1C86A}"/>
              </a:ext>
            </a:extLst>
          </p:cNvPr>
          <p:cNvSpPr/>
          <p:nvPr/>
        </p:nvSpPr>
        <p:spPr>
          <a:xfrm>
            <a:off x="1758313" y="214438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E7EBAC-A90F-A8AF-12A5-5C59EDA6F22D}"/>
              </a:ext>
            </a:extLst>
          </p:cNvPr>
          <p:cNvSpPr/>
          <p:nvPr/>
        </p:nvSpPr>
        <p:spPr>
          <a:xfrm>
            <a:off x="1270417" y="215214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10571-6C9F-437D-127D-CED8BBD58262}"/>
              </a:ext>
            </a:extLst>
          </p:cNvPr>
          <p:cNvSpPr/>
          <p:nvPr/>
        </p:nvSpPr>
        <p:spPr>
          <a:xfrm>
            <a:off x="1468859" y="152614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785024-E180-EDF9-EE9B-ED5A53FED62B}"/>
              </a:ext>
            </a:extLst>
          </p:cNvPr>
          <p:cNvSpPr/>
          <p:nvPr/>
        </p:nvSpPr>
        <p:spPr>
          <a:xfrm>
            <a:off x="1683772" y="192962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F02C-1854-65C3-C812-1FA54B132AA4}"/>
              </a:ext>
            </a:extLst>
          </p:cNvPr>
          <p:cNvSpPr/>
          <p:nvPr/>
        </p:nvSpPr>
        <p:spPr>
          <a:xfrm>
            <a:off x="1768185" y="153386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440487-B1AF-E592-C643-454683D28C30}"/>
              </a:ext>
            </a:extLst>
          </p:cNvPr>
          <p:cNvSpPr/>
          <p:nvPr/>
        </p:nvSpPr>
        <p:spPr>
          <a:xfrm>
            <a:off x="1860281" y="190116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28F3A4-68E3-8ED4-023B-D8C008C11798}"/>
              </a:ext>
            </a:extLst>
          </p:cNvPr>
          <p:cNvSpPr/>
          <p:nvPr/>
        </p:nvSpPr>
        <p:spPr>
          <a:xfrm>
            <a:off x="1376769" y="190116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21DE20-8951-A9C7-3717-5A621E0E678E}"/>
              </a:ext>
            </a:extLst>
          </p:cNvPr>
          <p:cNvSpPr/>
          <p:nvPr/>
        </p:nvSpPr>
        <p:spPr>
          <a:xfrm>
            <a:off x="1607265" y="217727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5BD4D0-CAFE-35B0-937F-890428058CDD}"/>
              </a:ext>
            </a:extLst>
          </p:cNvPr>
          <p:cNvSpPr/>
          <p:nvPr/>
        </p:nvSpPr>
        <p:spPr>
          <a:xfrm>
            <a:off x="2020857" y="173889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205C97-88F9-51D0-0282-4428B5529EED}"/>
              </a:ext>
            </a:extLst>
          </p:cNvPr>
          <p:cNvSpPr/>
          <p:nvPr/>
        </p:nvSpPr>
        <p:spPr>
          <a:xfrm>
            <a:off x="1975904" y="221025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A07BFA-4933-3715-3C7F-91D0E24AE4BF}"/>
              </a:ext>
            </a:extLst>
          </p:cNvPr>
          <p:cNvSpPr/>
          <p:nvPr/>
        </p:nvSpPr>
        <p:spPr>
          <a:xfrm>
            <a:off x="1422817" y="230454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37967E-351B-E63B-A603-315EA4886246}"/>
              </a:ext>
            </a:extLst>
          </p:cNvPr>
          <p:cNvSpPr/>
          <p:nvPr/>
        </p:nvSpPr>
        <p:spPr>
          <a:xfrm>
            <a:off x="1086098" y="212674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52673A-665A-AC1B-ED21-AE23E4298BBF}"/>
              </a:ext>
            </a:extLst>
          </p:cNvPr>
          <p:cNvSpPr/>
          <p:nvPr/>
        </p:nvSpPr>
        <p:spPr>
          <a:xfrm>
            <a:off x="1422817" y="230454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C118AE-1F10-DC23-2916-3EE79D3FF0F7}"/>
              </a:ext>
            </a:extLst>
          </p:cNvPr>
          <p:cNvSpPr/>
          <p:nvPr/>
        </p:nvSpPr>
        <p:spPr>
          <a:xfrm>
            <a:off x="1759665" y="232967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B1EF63-FE39-650C-0FBC-17241BD2AAB5}"/>
              </a:ext>
            </a:extLst>
          </p:cNvPr>
          <p:cNvSpPr/>
          <p:nvPr/>
        </p:nvSpPr>
        <p:spPr>
          <a:xfrm>
            <a:off x="1098033" y="158941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7D3E69-858E-A11A-E7BA-77E6E4384BCD}"/>
              </a:ext>
            </a:extLst>
          </p:cNvPr>
          <p:cNvSpPr/>
          <p:nvPr/>
        </p:nvSpPr>
        <p:spPr>
          <a:xfrm>
            <a:off x="1633079" y="177251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B89D91-F499-51B6-A06C-49FB02660F0E}"/>
              </a:ext>
            </a:extLst>
          </p:cNvPr>
          <p:cNvSpPr/>
          <p:nvPr/>
        </p:nvSpPr>
        <p:spPr>
          <a:xfrm>
            <a:off x="1105591" y="1885538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64370B-4087-9A10-4441-39BD26DE7329}"/>
              </a:ext>
            </a:extLst>
          </p:cNvPr>
          <p:cNvSpPr/>
          <p:nvPr/>
        </p:nvSpPr>
        <p:spPr>
          <a:xfrm>
            <a:off x="1482031" y="180540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336FC1-6F4B-5B98-2784-D6D82DD9949D}"/>
              </a:ext>
            </a:extLst>
          </p:cNvPr>
          <p:cNvSpPr/>
          <p:nvPr/>
        </p:nvSpPr>
        <p:spPr>
          <a:xfrm>
            <a:off x="1633934" y="159606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A7B12B-9521-FFF5-59CA-0FD38E8126F8}"/>
              </a:ext>
            </a:extLst>
          </p:cNvPr>
          <p:cNvSpPr/>
          <p:nvPr/>
        </p:nvSpPr>
        <p:spPr>
          <a:xfrm>
            <a:off x="2458327" y="1864067"/>
            <a:ext cx="411237" cy="1992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2093A5-047B-1C7E-DF47-91DDDE8FE69F}"/>
              </a:ext>
            </a:extLst>
          </p:cNvPr>
          <p:cNvSpPr/>
          <p:nvPr/>
        </p:nvSpPr>
        <p:spPr>
          <a:xfrm>
            <a:off x="1178065" y="23317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76FD60-A730-4172-AC6E-C0C0803AAA24}"/>
              </a:ext>
            </a:extLst>
          </p:cNvPr>
          <p:cNvSpPr/>
          <p:nvPr/>
        </p:nvSpPr>
        <p:spPr>
          <a:xfrm>
            <a:off x="1241180" y="200257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F9BA2E8-A258-6465-EA30-0DD312467CEC}"/>
              </a:ext>
            </a:extLst>
          </p:cNvPr>
          <p:cNvSpPr/>
          <p:nvPr/>
        </p:nvSpPr>
        <p:spPr>
          <a:xfrm>
            <a:off x="935308" y="202468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EEF4003-A3D0-EF17-FF3A-C577FD11B0D6}"/>
              </a:ext>
            </a:extLst>
          </p:cNvPr>
          <p:cNvSpPr/>
          <p:nvPr/>
        </p:nvSpPr>
        <p:spPr>
          <a:xfrm>
            <a:off x="4700674" y="1065383"/>
            <a:ext cx="411237" cy="1992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1DD3763-DC10-C852-6A08-FF98E6A35C4A}"/>
              </a:ext>
            </a:extLst>
          </p:cNvPr>
          <p:cNvSpPr/>
          <p:nvPr/>
        </p:nvSpPr>
        <p:spPr>
          <a:xfrm>
            <a:off x="4686263" y="2567318"/>
            <a:ext cx="411237" cy="1992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A02FD6-F200-AB8F-2F17-013DD5AD64C0}"/>
              </a:ext>
            </a:extLst>
          </p:cNvPr>
          <p:cNvSpPr/>
          <p:nvPr/>
        </p:nvSpPr>
        <p:spPr>
          <a:xfrm>
            <a:off x="1540983" y="243711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E0D70F-3FBD-BF68-543E-CD224F60C992}"/>
              </a:ext>
            </a:extLst>
          </p:cNvPr>
          <p:cNvSpPr/>
          <p:nvPr/>
        </p:nvSpPr>
        <p:spPr>
          <a:xfrm>
            <a:off x="3351144" y="30556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284F4E-5A7C-5081-B9C1-BF4FCB6F337C}"/>
              </a:ext>
            </a:extLst>
          </p:cNvPr>
          <p:cNvSpPr/>
          <p:nvPr/>
        </p:nvSpPr>
        <p:spPr>
          <a:xfrm>
            <a:off x="3443240" y="305477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25F142-F410-6212-01DF-30BA50F5D742}"/>
              </a:ext>
            </a:extLst>
          </p:cNvPr>
          <p:cNvSpPr/>
          <p:nvPr/>
        </p:nvSpPr>
        <p:spPr>
          <a:xfrm>
            <a:off x="3627432" y="3053908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AD1388-C365-E620-9585-8DAE6C0B72CB}"/>
              </a:ext>
            </a:extLst>
          </p:cNvPr>
          <p:cNvSpPr/>
          <p:nvPr/>
        </p:nvSpPr>
        <p:spPr>
          <a:xfrm>
            <a:off x="3535336" y="30556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1177F8-940B-A11C-F005-F63988561C16}"/>
              </a:ext>
            </a:extLst>
          </p:cNvPr>
          <p:cNvSpPr/>
          <p:nvPr/>
        </p:nvSpPr>
        <p:spPr>
          <a:xfrm>
            <a:off x="3627432" y="294684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82FE8-CB17-AAB8-AE2F-B5C00E48426D}"/>
              </a:ext>
            </a:extLst>
          </p:cNvPr>
          <p:cNvSpPr/>
          <p:nvPr/>
        </p:nvSpPr>
        <p:spPr>
          <a:xfrm>
            <a:off x="3715589" y="305152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43CD4C-A8CA-8208-F0B8-4AF6AABC7F6D}"/>
              </a:ext>
            </a:extLst>
          </p:cNvPr>
          <p:cNvSpPr/>
          <p:nvPr/>
        </p:nvSpPr>
        <p:spPr>
          <a:xfrm>
            <a:off x="3630787" y="284215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AD8A54-B55F-A53D-8616-67C865AB4C4F}"/>
              </a:ext>
            </a:extLst>
          </p:cNvPr>
          <p:cNvSpPr/>
          <p:nvPr/>
        </p:nvSpPr>
        <p:spPr>
          <a:xfrm>
            <a:off x="3538691" y="295287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8ED15F-143E-6A73-CEC8-914A249FD1AD}"/>
              </a:ext>
            </a:extLst>
          </p:cNvPr>
          <p:cNvSpPr/>
          <p:nvPr/>
        </p:nvSpPr>
        <p:spPr>
          <a:xfrm>
            <a:off x="3804330" y="305534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2BFBBE-757F-3CFE-D677-E0BDC421C27F}"/>
              </a:ext>
            </a:extLst>
          </p:cNvPr>
          <p:cNvSpPr/>
          <p:nvPr/>
        </p:nvSpPr>
        <p:spPr>
          <a:xfrm>
            <a:off x="3709001" y="295041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348657-AF36-D70C-DBC8-7E22DE05B04A}"/>
              </a:ext>
            </a:extLst>
          </p:cNvPr>
          <p:cNvSpPr/>
          <p:nvPr/>
        </p:nvSpPr>
        <p:spPr>
          <a:xfrm>
            <a:off x="3630340" y="2738015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4E002F-7D17-1EE7-2EB6-22F3C6BF4A19}"/>
              </a:ext>
            </a:extLst>
          </p:cNvPr>
          <p:cNvSpPr/>
          <p:nvPr/>
        </p:nvSpPr>
        <p:spPr>
          <a:xfrm>
            <a:off x="3801475" y="295049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7021396-EBB1-5057-7024-C60486384E6A}"/>
              </a:ext>
            </a:extLst>
          </p:cNvPr>
          <p:cNvSpPr/>
          <p:nvPr/>
        </p:nvSpPr>
        <p:spPr>
          <a:xfrm>
            <a:off x="3799544" y="2844655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DD3E6F-1576-3D63-6923-F5B7EADD2C21}"/>
              </a:ext>
            </a:extLst>
          </p:cNvPr>
          <p:cNvSpPr/>
          <p:nvPr/>
        </p:nvSpPr>
        <p:spPr>
          <a:xfrm>
            <a:off x="3895282" y="305476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D6A2D1-974A-77C0-4F77-4CDA8806DE93}"/>
              </a:ext>
            </a:extLst>
          </p:cNvPr>
          <p:cNvSpPr/>
          <p:nvPr/>
        </p:nvSpPr>
        <p:spPr>
          <a:xfrm>
            <a:off x="3364956" y="16547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C2A22E5-72F3-1B02-5EDF-8004CE4A6F44}"/>
              </a:ext>
            </a:extLst>
          </p:cNvPr>
          <p:cNvSpPr/>
          <p:nvPr/>
        </p:nvSpPr>
        <p:spPr>
          <a:xfrm>
            <a:off x="3641208" y="16535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336849-AF34-E45E-ADBD-0211FBD02656}"/>
              </a:ext>
            </a:extLst>
          </p:cNvPr>
          <p:cNvSpPr/>
          <p:nvPr/>
        </p:nvSpPr>
        <p:spPr>
          <a:xfrm>
            <a:off x="3549148" y="16547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45B93A-8588-7C24-1057-0C11282CEBCA}"/>
              </a:ext>
            </a:extLst>
          </p:cNvPr>
          <p:cNvSpPr/>
          <p:nvPr/>
        </p:nvSpPr>
        <p:spPr>
          <a:xfrm>
            <a:off x="3640942" y="154828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239092-6B6C-A465-3127-CC0C77B8B9AB}"/>
              </a:ext>
            </a:extLst>
          </p:cNvPr>
          <p:cNvSpPr/>
          <p:nvPr/>
        </p:nvSpPr>
        <p:spPr>
          <a:xfrm>
            <a:off x="3731782" y="165541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1D3E56-5CB1-E90C-1C63-67BEDC3183A7}"/>
              </a:ext>
            </a:extLst>
          </p:cNvPr>
          <p:cNvSpPr/>
          <p:nvPr/>
        </p:nvSpPr>
        <p:spPr>
          <a:xfrm>
            <a:off x="3637222" y="144697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BB46D82-0AAF-2385-AB82-DB1A0E12E12A}"/>
              </a:ext>
            </a:extLst>
          </p:cNvPr>
          <p:cNvSpPr/>
          <p:nvPr/>
        </p:nvSpPr>
        <p:spPr>
          <a:xfrm>
            <a:off x="3550122" y="154723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FBB76-C0DA-6378-714A-55E3BEBB5DEC}"/>
              </a:ext>
            </a:extLst>
          </p:cNvPr>
          <p:cNvSpPr/>
          <p:nvPr/>
        </p:nvSpPr>
        <p:spPr>
          <a:xfrm>
            <a:off x="3818142" y="165208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30BAF0-1A8C-4B89-0181-78592C8A8638}"/>
              </a:ext>
            </a:extLst>
          </p:cNvPr>
          <p:cNvSpPr/>
          <p:nvPr/>
        </p:nvSpPr>
        <p:spPr>
          <a:xfrm>
            <a:off x="3729956" y="154954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01CA72A-DBC7-D4B0-EB0C-F01D738E0C30}"/>
              </a:ext>
            </a:extLst>
          </p:cNvPr>
          <p:cNvSpPr/>
          <p:nvPr/>
        </p:nvSpPr>
        <p:spPr>
          <a:xfrm>
            <a:off x="3636434" y="134200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12BBC5-1943-AF0C-F995-483B12261261}"/>
              </a:ext>
            </a:extLst>
          </p:cNvPr>
          <p:cNvSpPr/>
          <p:nvPr/>
        </p:nvSpPr>
        <p:spPr>
          <a:xfrm>
            <a:off x="3815737" y="154723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426B885-5D0A-0848-5F27-762A60800747}"/>
              </a:ext>
            </a:extLst>
          </p:cNvPr>
          <p:cNvSpPr/>
          <p:nvPr/>
        </p:nvSpPr>
        <p:spPr>
          <a:xfrm>
            <a:off x="3455268" y="155093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6BAA99-9488-6534-92E1-8F94607E8B19}"/>
              </a:ext>
            </a:extLst>
          </p:cNvPr>
          <p:cNvSpPr/>
          <p:nvPr/>
        </p:nvSpPr>
        <p:spPr>
          <a:xfrm>
            <a:off x="3455906" y="165484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BF4860-0DD6-F9B1-E30D-7AD2A0E34572}"/>
              </a:ext>
            </a:extLst>
          </p:cNvPr>
          <p:cNvSpPr/>
          <p:nvPr/>
        </p:nvSpPr>
        <p:spPr>
          <a:xfrm>
            <a:off x="3911066" y="165186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1D9E8F-187B-9875-0548-852FB112BE7E}"/>
              </a:ext>
            </a:extLst>
          </p:cNvPr>
          <p:cNvSpPr/>
          <p:nvPr/>
        </p:nvSpPr>
        <p:spPr>
          <a:xfrm>
            <a:off x="3729168" y="1441889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7E54678-A6BB-016A-0F90-ECF3F0A3E2D8}"/>
              </a:ext>
            </a:extLst>
          </p:cNvPr>
          <p:cNvSpPr/>
          <p:nvPr/>
        </p:nvSpPr>
        <p:spPr>
          <a:xfrm>
            <a:off x="3637072" y="123902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CD5CD4-27F9-9271-C4BE-ABF6038558AA}"/>
              </a:ext>
            </a:extLst>
          </p:cNvPr>
          <p:cNvSpPr/>
          <p:nvPr/>
        </p:nvSpPr>
        <p:spPr>
          <a:xfrm>
            <a:off x="3449640" y="144697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3956AC-2DCE-B9A3-5112-A1ABFCC2B8F9}"/>
              </a:ext>
            </a:extLst>
          </p:cNvPr>
          <p:cNvSpPr/>
          <p:nvPr/>
        </p:nvSpPr>
        <p:spPr>
          <a:xfrm>
            <a:off x="4008456" y="165821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CF9366-D041-8CBB-8C1F-34A3E6ECA86A}"/>
              </a:ext>
            </a:extLst>
          </p:cNvPr>
          <p:cNvSpPr/>
          <p:nvPr/>
        </p:nvSpPr>
        <p:spPr>
          <a:xfrm>
            <a:off x="3710803" y="284557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3C5DB0-4F49-643E-38A1-8CED22BB265D}"/>
              </a:ext>
            </a:extLst>
          </p:cNvPr>
          <p:cNvSpPr/>
          <p:nvPr/>
        </p:nvSpPr>
        <p:spPr>
          <a:xfrm>
            <a:off x="3982312" y="305152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B8C3F9B-54B8-DFBF-6908-83E0A3AD1C90}"/>
              </a:ext>
            </a:extLst>
          </p:cNvPr>
          <p:cNvSpPr/>
          <p:nvPr/>
        </p:nvSpPr>
        <p:spPr>
          <a:xfrm>
            <a:off x="3890216" y="294950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12B8F8-23CD-FAE0-980F-5703D926AC0B}"/>
              </a:ext>
            </a:extLst>
          </p:cNvPr>
          <p:cNvCxnSpPr/>
          <p:nvPr/>
        </p:nvCxnSpPr>
        <p:spPr>
          <a:xfrm>
            <a:off x="3890216" y="2329673"/>
            <a:ext cx="0" cy="8572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938549-CC91-7E89-834E-0AD2297DF84B}"/>
              </a:ext>
            </a:extLst>
          </p:cNvPr>
          <p:cNvCxnSpPr/>
          <p:nvPr/>
        </p:nvCxnSpPr>
        <p:spPr>
          <a:xfrm>
            <a:off x="4003162" y="913440"/>
            <a:ext cx="0" cy="8572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C48911C-78D5-4813-425A-E83BF038967C}"/>
              </a:ext>
            </a:extLst>
          </p:cNvPr>
          <p:cNvSpPr/>
          <p:nvPr/>
        </p:nvSpPr>
        <p:spPr>
          <a:xfrm>
            <a:off x="4013749" y="1552488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885EE70-D3A2-0986-16A4-0DFA8E0412E4}"/>
              </a:ext>
            </a:extLst>
          </p:cNvPr>
          <p:cNvSpPr/>
          <p:nvPr/>
        </p:nvSpPr>
        <p:spPr>
          <a:xfrm>
            <a:off x="4100056" y="165684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7AD6D5F-A1D4-415F-3D69-17B0F9AF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889" y="2152147"/>
            <a:ext cx="337208" cy="224805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E9C840E-AB7A-EF98-869C-8F350452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408" y="746559"/>
            <a:ext cx="337208" cy="224805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B0C0E27D-3B20-BEFE-DFDB-8D193BDDEFFE}"/>
              </a:ext>
            </a:extLst>
          </p:cNvPr>
          <p:cNvSpPr/>
          <p:nvPr/>
        </p:nvSpPr>
        <p:spPr>
          <a:xfrm>
            <a:off x="4246708" y="756085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157C45F-CE2A-7C7B-A537-E008984AF883}"/>
              </a:ext>
            </a:extLst>
          </p:cNvPr>
          <p:cNvSpPr/>
          <p:nvPr/>
        </p:nvSpPr>
        <p:spPr>
          <a:xfrm>
            <a:off x="4155879" y="2172205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C761F0-9463-C34C-A9BA-12F5CCD96C26}"/>
              </a:ext>
            </a:extLst>
          </p:cNvPr>
          <p:cNvSpPr/>
          <p:nvPr/>
        </p:nvSpPr>
        <p:spPr>
          <a:xfrm>
            <a:off x="4799785" y="248322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6FCB0EF-BB44-A6C6-5BC4-7BF2B6101ECD}"/>
              </a:ext>
            </a:extLst>
          </p:cNvPr>
          <p:cNvSpPr/>
          <p:nvPr/>
        </p:nvSpPr>
        <p:spPr>
          <a:xfrm>
            <a:off x="4833869" y="97136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B3BF4395-F2DD-F400-4A9C-99CF040F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9085" y="948847"/>
            <a:ext cx="2840621" cy="34783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7A8B1FF1-A849-7C9A-C2F8-F9EC735D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9085" y="2466324"/>
            <a:ext cx="2840621" cy="34783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0F76B611-FAC7-9EC9-FA09-B353C736497B}"/>
              </a:ext>
            </a:extLst>
          </p:cNvPr>
          <p:cNvSpPr/>
          <p:nvPr/>
        </p:nvSpPr>
        <p:spPr>
          <a:xfrm>
            <a:off x="7705528" y="2483221"/>
            <a:ext cx="149420" cy="152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A7C1A2-3222-FFF3-454C-2435B77AC54C}"/>
              </a:ext>
            </a:extLst>
          </p:cNvPr>
          <p:cNvSpPr/>
          <p:nvPr/>
        </p:nvSpPr>
        <p:spPr>
          <a:xfrm>
            <a:off x="7694491" y="971365"/>
            <a:ext cx="160457" cy="1513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57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7D136-898B-FF18-8FB4-2A7F398DC9A9}"/>
              </a:ext>
            </a:extLst>
          </p:cNvPr>
          <p:cNvCxnSpPr>
            <a:cxnSpLocks/>
          </p:cNvCxnSpPr>
          <p:nvPr/>
        </p:nvCxnSpPr>
        <p:spPr>
          <a:xfrm>
            <a:off x="3216938" y="746559"/>
            <a:ext cx="0" cy="1036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E8B28-EBD8-A0EC-F8DD-63A76606F0E5}"/>
              </a:ext>
            </a:extLst>
          </p:cNvPr>
          <p:cNvCxnSpPr>
            <a:cxnSpLocks/>
          </p:cNvCxnSpPr>
          <p:nvPr/>
        </p:nvCxnSpPr>
        <p:spPr>
          <a:xfrm flipH="1">
            <a:off x="3216938" y="1770690"/>
            <a:ext cx="11039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FAD4C-897E-F4F7-4F44-E880B15B6FC5}"/>
              </a:ext>
            </a:extLst>
          </p:cNvPr>
          <p:cNvCxnSpPr>
            <a:cxnSpLocks/>
          </p:cNvCxnSpPr>
          <p:nvPr/>
        </p:nvCxnSpPr>
        <p:spPr>
          <a:xfrm>
            <a:off x="3216938" y="2148858"/>
            <a:ext cx="0" cy="1036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2B791-90A4-1CF7-267E-052FD32BDBEE}"/>
              </a:ext>
            </a:extLst>
          </p:cNvPr>
          <p:cNvCxnSpPr>
            <a:cxnSpLocks/>
          </p:cNvCxnSpPr>
          <p:nvPr/>
        </p:nvCxnSpPr>
        <p:spPr>
          <a:xfrm flipH="1">
            <a:off x="3216938" y="3172989"/>
            <a:ext cx="11039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B82E12C-9B1F-8F50-5CC7-78C779DE11B6}"/>
              </a:ext>
            </a:extLst>
          </p:cNvPr>
          <p:cNvSpPr/>
          <p:nvPr/>
        </p:nvSpPr>
        <p:spPr>
          <a:xfrm>
            <a:off x="1316465" y="148672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997A7-90B4-7E09-3DBD-E74D82C4ED33}"/>
              </a:ext>
            </a:extLst>
          </p:cNvPr>
          <p:cNvSpPr/>
          <p:nvPr/>
        </p:nvSpPr>
        <p:spPr>
          <a:xfrm>
            <a:off x="1422811" y="168626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2454E8-61AE-D6C6-C884-6DC691B4D5A6}"/>
              </a:ext>
            </a:extLst>
          </p:cNvPr>
          <p:cNvSpPr/>
          <p:nvPr/>
        </p:nvSpPr>
        <p:spPr>
          <a:xfrm>
            <a:off x="1615785" y="138146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29C118-30CB-2C68-D1D1-D55DB0CDABA8}"/>
              </a:ext>
            </a:extLst>
          </p:cNvPr>
          <p:cNvSpPr/>
          <p:nvPr/>
        </p:nvSpPr>
        <p:spPr>
          <a:xfrm>
            <a:off x="1847117" y="174270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C1526A-AEBD-B66F-516A-1AD176A4E103}"/>
              </a:ext>
            </a:extLst>
          </p:cNvPr>
          <p:cNvSpPr/>
          <p:nvPr/>
        </p:nvSpPr>
        <p:spPr>
          <a:xfrm>
            <a:off x="1224369" y="174876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5951B0-7EC4-458A-95BE-9453534B9123}"/>
              </a:ext>
            </a:extLst>
          </p:cNvPr>
          <p:cNvSpPr/>
          <p:nvPr/>
        </p:nvSpPr>
        <p:spPr>
          <a:xfrm>
            <a:off x="1507230" y="195808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CDCAEF-293F-1EF7-CBFC-8986983AB948}"/>
              </a:ext>
            </a:extLst>
          </p:cNvPr>
          <p:cNvSpPr/>
          <p:nvPr/>
        </p:nvSpPr>
        <p:spPr>
          <a:xfrm>
            <a:off x="1868457" y="158649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4725D8-0420-9571-6133-D46D3195502C}"/>
              </a:ext>
            </a:extLst>
          </p:cNvPr>
          <p:cNvSpPr/>
          <p:nvPr/>
        </p:nvSpPr>
        <p:spPr>
          <a:xfrm>
            <a:off x="1758313" y="214438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D2C23E-6CC5-FA0C-7C78-C6A419E9DCF2}"/>
              </a:ext>
            </a:extLst>
          </p:cNvPr>
          <p:cNvSpPr/>
          <p:nvPr/>
        </p:nvSpPr>
        <p:spPr>
          <a:xfrm>
            <a:off x="1270417" y="215214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1AB7D-53FC-80AF-8786-55D7AFC0AF2F}"/>
              </a:ext>
            </a:extLst>
          </p:cNvPr>
          <p:cNvSpPr/>
          <p:nvPr/>
        </p:nvSpPr>
        <p:spPr>
          <a:xfrm>
            <a:off x="1468859" y="152614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D5C19C-9AA4-CBFE-282B-EBD8288404B1}"/>
              </a:ext>
            </a:extLst>
          </p:cNvPr>
          <p:cNvSpPr/>
          <p:nvPr/>
        </p:nvSpPr>
        <p:spPr>
          <a:xfrm>
            <a:off x="1683772" y="192962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721D45-0F86-477F-24E9-829C9F93F37B}"/>
              </a:ext>
            </a:extLst>
          </p:cNvPr>
          <p:cNvSpPr/>
          <p:nvPr/>
        </p:nvSpPr>
        <p:spPr>
          <a:xfrm>
            <a:off x="1768185" y="153386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92DA0C-5B40-3C58-6EF5-99D44D7A68C9}"/>
              </a:ext>
            </a:extLst>
          </p:cNvPr>
          <p:cNvSpPr/>
          <p:nvPr/>
        </p:nvSpPr>
        <p:spPr>
          <a:xfrm>
            <a:off x="1860281" y="190116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837F3D-C5B5-4958-6696-9EA5D0367986}"/>
              </a:ext>
            </a:extLst>
          </p:cNvPr>
          <p:cNvSpPr/>
          <p:nvPr/>
        </p:nvSpPr>
        <p:spPr>
          <a:xfrm>
            <a:off x="1376769" y="190116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EA19D0-BDE1-3B11-0B46-1767643E70EB}"/>
              </a:ext>
            </a:extLst>
          </p:cNvPr>
          <p:cNvSpPr/>
          <p:nvPr/>
        </p:nvSpPr>
        <p:spPr>
          <a:xfrm>
            <a:off x="1607265" y="217727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252B8C-ED01-38AF-282E-9C9F0BE794B5}"/>
              </a:ext>
            </a:extLst>
          </p:cNvPr>
          <p:cNvSpPr/>
          <p:nvPr/>
        </p:nvSpPr>
        <p:spPr>
          <a:xfrm>
            <a:off x="2020857" y="173889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DF8936-7BA0-D53D-1DDD-5830A6CC3BF6}"/>
              </a:ext>
            </a:extLst>
          </p:cNvPr>
          <p:cNvSpPr/>
          <p:nvPr/>
        </p:nvSpPr>
        <p:spPr>
          <a:xfrm>
            <a:off x="1975904" y="221025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FA750B-93DB-4085-2A94-0AC32EC7ED14}"/>
              </a:ext>
            </a:extLst>
          </p:cNvPr>
          <p:cNvSpPr/>
          <p:nvPr/>
        </p:nvSpPr>
        <p:spPr>
          <a:xfrm>
            <a:off x="1422817" y="230454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2CDF57-1B54-F196-C82C-0B82FF19A51B}"/>
              </a:ext>
            </a:extLst>
          </p:cNvPr>
          <p:cNvSpPr/>
          <p:nvPr/>
        </p:nvSpPr>
        <p:spPr>
          <a:xfrm>
            <a:off x="1086098" y="212674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AFE1F9-DFE3-3D7B-4B81-BEC2C40828B0}"/>
              </a:ext>
            </a:extLst>
          </p:cNvPr>
          <p:cNvSpPr/>
          <p:nvPr/>
        </p:nvSpPr>
        <p:spPr>
          <a:xfrm>
            <a:off x="1422817" y="2304547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C1949-5598-BA24-833D-D1096719792D}"/>
              </a:ext>
            </a:extLst>
          </p:cNvPr>
          <p:cNvSpPr/>
          <p:nvPr/>
        </p:nvSpPr>
        <p:spPr>
          <a:xfrm>
            <a:off x="1759665" y="232967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22A79B-D7E1-AFFE-E054-1ABE993940D9}"/>
              </a:ext>
            </a:extLst>
          </p:cNvPr>
          <p:cNvSpPr/>
          <p:nvPr/>
        </p:nvSpPr>
        <p:spPr>
          <a:xfrm>
            <a:off x="1098033" y="158941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40812-7708-BBEE-A639-52F1A025D94F}"/>
              </a:ext>
            </a:extLst>
          </p:cNvPr>
          <p:cNvSpPr/>
          <p:nvPr/>
        </p:nvSpPr>
        <p:spPr>
          <a:xfrm>
            <a:off x="1633079" y="177251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B0CA1C-E971-FEC5-6F7D-FBD81D01C287}"/>
              </a:ext>
            </a:extLst>
          </p:cNvPr>
          <p:cNvSpPr/>
          <p:nvPr/>
        </p:nvSpPr>
        <p:spPr>
          <a:xfrm>
            <a:off x="1105591" y="1885538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33546-3BCA-E847-F489-C98FF69E192C}"/>
              </a:ext>
            </a:extLst>
          </p:cNvPr>
          <p:cNvSpPr/>
          <p:nvPr/>
        </p:nvSpPr>
        <p:spPr>
          <a:xfrm>
            <a:off x="1482031" y="180540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C2C776-130D-3904-8D4C-7C69251B4901}"/>
              </a:ext>
            </a:extLst>
          </p:cNvPr>
          <p:cNvSpPr/>
          <p:nvPr/>
        </p:nvSpPr>
        <p:spPr>
          <a:xfrm>
            <a:off x="1633934" y="1596063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61F4396-5B82-B9A9-2DC9-B4BADDCF3D8B}"/>
              </a:ext>
            </a:extLst>
          </p:cNvPr>
          <p:cNvSpPr/>
          <p:nvPr/>
        </p:nvSpPr>
        <p:spPr>
          <a:xfrm>
            <a:off x="2458327" y="1864067"/>
            <a:ext cx="411237" cy="1992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07706-03DF-6895-8447-B129CD2FBDD6}"/>
              </a:ext>
            </a:extLst>
          </p:cNvPr>
          <p:cNvSpPr/>
          <p:nvPr/>
        </p:nvSpPr>
        <p:spPr>
          <a:xfrm>
            <a:off x="1178065" y="23317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831EB5-2627-C04D-9305-4918E1CEF101}"/>
              </a:ext>
            </a:extLst>
          </p:cNvPr>
          <p:cNvSpPr/>
          <p:nvPr/>
        </p:nvSpPr>
        <p:spPr>
          <a:xfrm>
            <a:off x="1241180" y="200257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03C527-4A8B-0344-6E9B-93797A275FEA}"/>
              </a:ext>
            </a:extLst>
          </p:cNvPr>
          <p:cNvSpPr/>
          <p:nvPr/>
        </p:nvSpPr>
        <p:spPr>
          <a:xfrm>
            <a:off x="935308" y="202468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050BFA1-0084-F00F-1C00-67C76DE4C743}"/>
              </a:ext>
            </a:extLst>
          </p:cNvPr>
          <p:cNvSpPr/>
          <p:nvPr/>
        </p:nvSpPr>
        <p:spPr>
          <a:xfrm>
            <a:off x="4610968" y="1869203"/>
            <a:ext cx="411237" cy="1992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419CE-AABC-C29E-C2FF-C8D6B4807E7F}"/>
              </a:ext>
            </a:extLst>
          </p:cNvPr>
          <p:cNvSpPr/>
          <p:nvPr/>
        </p:nvSpPr>
        <p:spPr>
          <a:xfrm>
            <a:off x="1540983" y="243711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25A58D-E08D-AAF8-5373-B9EF54DA6682}"/>
              </a:ext>
            </a:extLst>
          </p:cNvPr>
          <p:cNvSpPr/>
          <p:nvPr/>
        </p:nvSpPr>
        <p:spPr>
          <a:xfrm>
            <a:off x="3351144" y="30556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B0DDEA-3367-1CEE-BAC1-8F2459FFCF28}"/>
              </a:ext>
            </a:extLst>
          </p:cNvPr>
          <p:cNvSpPr/>
          <p:nvPr/>
        </p:nvSpPr>
        <p:spPr>
          <a:xfrm>
            <a:off x="3443240" y="305477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85D723-AA51-4D7B-854B-223BA13FA106}"/>
              </a:ext>
            </a:extLst>
          </p:cNvPr>
          <p:cNvSpPr/>
          <p:nvPr/>
        </p:nvSpPr>
        <p:spPr>
          <a:xfrm>
            <a:off x="3627432" y="3053908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069C1D-3CEB-F017-8733-2B0000F51B1E}"/>
              </a:ext>
            </a:extLst>
          </p:cNvPr>
          <p:cNvSpPr/>
          <p:nvPr/>
        </p:nvSpPr>
        <p:spPr>
          <a:xfrm>
            <a:off x="3535336" y="305567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221434-C593-0A9A-EE6F-BB7755A58596}"/>
              </a:ext>
            </a:extLst>
          </p:cNvPr>
          <p:cNvSpPr/>
          <p:nvPr/>
        </p:nvSpPr>
        <p:spPr>
          <a:xfrm>
            <a:off x="3627432" y="294684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0B031B-A773-C1B3-EF50-23E08B4D2B24}"/>
              </a:ext>
            </a:extLst>
          </p:cNvPr>
          <p:cNvSpPr/>
          <p:nvPr/>
        </p:nvSpPr>
        <p:spPr>
          <a:xfrm>
            <a:off x="3715589" y="305152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EC293B-036D-954C-20E2-2A1FC7B410A4}"/>
              </a:ext>
            </a:extLst>
          </p:cNvPr>
          <p:cNvSpPr/>
          <p:nvPr/>
        </p:nvSpPr>
        <p:spPr>
          <a:xfrm>
            <a:off x="3630787" y="2842157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0F4432-AF6B-81A4-7F9F-68020BB02B4F}"/>
              </a:ext>
            </a:extLst>
          </p:cNvPr>
          <p:cNvSpPr/>
          <p:nvPr/>
        </p:nvSpPr>
        <p:spPr>
          <a:xfrm>
            <a:off x="3538691" y="2952872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20BB34-45AA-7103-DEBB-C2DD692B3996}"/>
              </a:ext>
            </a:extLst>
          </p:cNvPr>
          <p:cNvSpPr/>
          <p:nvPr/>
        </p:nvSpPr>
        <p:spPr>
          <a:xfrm>
            <a:off x="3804330" y="305534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33A01A-60E8-6CC0-4DE1-D964BA96F5D1}"/>
              </a:ext>
            </a:extLst>
          </p:cNvPr>
          <p:cNvSpPr/>
          <p:nvPr/>
        </p:nvSpPr>
        <p:spPr>
          <a:xfrm>
            <a:off x="3709001" y="295041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C89B2A-9AB4-4484-DCA4-B0EB4DF0AFA0}"/>
              </a:ext>
            </a:extLst>
          </p:cNvPr>
          <p:cNvSpPr/>
          <p:nvPr/>
        </p:nvSpPr>
        <p:spPr>
          <a:xfrm>
            <a:off x="3630340" y="2738015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16AD0C-BDD0-A2DD-F88B-F24AC7FA464B}"/>
              </a:ext>
            </a:extLst>
          </p:cNvPr>
          <p:cNvSpPr/>
          <p:nvPr/>
        </p:nvSpPr>
        <p:spPr>
          <a:xfrm>
            <a:off x="3801475" y="2950491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D96D2C-6F03-36E3-B078-7E0EC7F87DFE}"/>
              </a:ext>
            </a:extLst>
          </p:cNvPr>
          <p:cNvSpPr/>
          <p:nvPr/>
        </p:nvSpPr>
        <p:spPr>
          <a:xfrm>
            <a:off x="3799544" y="2844655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004DA4-EC9B-6E41-ECB2-EA6AF5970FDE}"/>
              </a:ext>
            </a:extLst>
          </p:cNvPr>
          <p:cNvSpPr/>
          <p:nvPr/>
        </p:nvSpPr>
        <p:spPr>
          <a:xfrm>
            <a:off x="3895282" y="3054769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326365-A78B-AE8D-0038-D04975CD2D36}"/>
              </a:ext>
            </a:extLst>
          </p:cNvPr>
          <p:cNvSpPr/>
          <p:nvPr/>
        </p:nvSpPr>
        <p:spPr>
          <a:xfrm>
            <a:off x="3364956" y="16547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F83A49-98A2-E22D-246F-672893FB0F10}"/>
              </a:ext>
            </a:extLst>
          </p:cNvPr>
          <p:cNvSpPr/>
          <p:nvPr/>
        </p:nvSpPr>
        <p:spPr>
          <a:xfrm>
            <a:off x="3641208" y="16535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B3EC1D-E737-E818-37F1-60E1A891FF3C}"/>
              </a:ext>
            </a:extLst>
          </p:cNvPr>
          <p:cNvSpPr/>
          <p:nvPr/>
        </p:nvSpPr>
        <p:spPr>
          <a:xfrm>
            <a:off x="3549148" y="165479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85BCF1-EC71-9A8F-43E1-09B6B5A6FBC0}"/>
              </a:ext>
            </a:extLst>
          </p:cNvPr>
          <p:cNvSpPr/>
          <p:nvPr/>
        </p:nvSpPr>
        <p:spPr>
          <a:xfrm>
            <a:off x="3640942" y="154828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F66836-65B5-DCA2-574F-29ED94184371}"/>
              </a:ext>
            </a:extLst>
          </p:cNvPr>
          <p:cNvSpPr/>
          <p:nvPr/>
        </p:nvSpPr>
        <p:spPr>
          <a:xfrm>
            <a:off x="3731782" y="1655410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0A3DFC-64BE-E761-AF41-FEBD55EBD79E}"/>
              </a:ext>
            </a:extLst>
          </p:cNvPr>
          <p:cNvSpPr/>
          <p:nvPr/>
        </p:nvSpPr>
        <p:spPr>
          <a:xfrm>
            <a:off x="3637222" y="144697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008ACC-6F91-1785-BFB0-765A6208E4E9}"/>
              </a:ext>
            </a:extLst>
          </p:cNvPr>
          <p:cNvSpPr/>
          <p:nvPr/>
        </p:nvSpPr>
        <p:spPr>
          <a:xfrm>
            <a:off x="3550122" y="154723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1C9FA89-A983-6685-9A46-3566D3BB40F5}"/>
              </a:ext>
            </a:extLst>
          </p:cNvPr>
          <p:cNvSpPr/>
          <p:nvPr/>
        </p:nvSpPr>
        <p:spPr>
          <a:xfrm>
            <a:off x="3818142" y="165208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9DB017-ACCA-F3EC-1AE7-981C4D50F5BC}"/>
              </a:ext>
            </a:extLst>
          </p:cNvPr>
          <p:cNvSpPr/>
          <p:nvPr/>
        </p:nvSpPr>
        <p:spPr>
          <a:xfrm>
            <a:off x="3729956" y="154954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3DAD17-B719-62CB-D193-414404ADCFC6}"/>
              </a:ext>
            </a:extLst>
          </p:cNvPr>
          <p:cNvSpPr/>
          <p:nvPr/>
        </p:nvSpPr>
        <p:spPr>
          <a:xfrm>
            <a:off x="3636434" y="1342004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D4024-07D5-02C6-DA7C-12B5ACED3746}"/>
              </a:ext>
            </a:extLst>
          </p:cNvPr>
          <p:cNvSpPr/>
          <p:nvPr/>
        </p:nvSpPr>
        <p:spPr>
          <a:xfrm>
            <a:off x="3815737" y="1547231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AA97D1-707B-C263-25A4-4931B3873108}"/>
              </a:ext>
            </a:extLst>
          </p:cNvPr>
          <p:cNvSpPr/>
          <p:nvPr/>
        </p:nvSpPr>
        <p:spPr>
          <a:xfrm>
            <a:off x="3455268" y="155093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18AFD2-DC3B-B5AD-5BC5-48585D1D7C81}"/>
              </a:ext>
            </a:extLst>
          </p:cNvPr>
          <p:cNvSpPr/>
          <p:nvPr/>
        </p:nvSpPr>
        <p:spPr>
          <a:xfrm>
            <a:off x="3455906" y="165484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4A3230-581E-DA4A-2EAE-47F82DD9065E}"/>
              </a:ext>
            </a:extLst>
          </p:cNvPr>
          <p:cNvSpPr/>
          <p:nvPr/>
        </p:nvSpPr>
        <p:spPr>
          <a:xfrm>
            <a:off x="3911066" y="165186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9B404A-ED3E-D37E-24D5-E6B4B3E6CCBC}"/>
              </a:ext>
            </a:extLst>
          </p:cNvPr>
          <p:cNvSpPr/>
          <p:nvPr/>
        </p:nvSpPr>
        <p:spPr>
          <a:xfrm>
            <a:off x="3729168" y="1441889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598575-D620-D958-33CF-E8FA9663E0D7}"/>
              </a:ext>
            </a:extLst>
          </p:cNvPr>
          <p:cNvSpPr/>
          <p:nvPr/>
        </p:nvSpPr>
        <p:spPr>
          <a:xfrm>
            <a:off x="3637072" y="1239022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D1E096-04E3-DC68-FB36-A979CB83987F}"/>
              </a:ext>
            </a:extLst>
          </p:cNvPr>
          <p:cNvSpPr/>
          <p:nvPr/>
        </p:nvSpPr>
        <p:spPr>
          <a:xfrm>
            <a:off x="3449640" y="1446973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A25290-FF05-0A5C-FAAB-B0B173AE52EC}"/>
              </a:ext>
            </a:extLst>
          </p:cNvPr>
          <p:cNvSpPr/>
          <p:nvPr/>
        </p:nvSpPr>
        <p:spPr>
          <a:xfrm>
            <a:off x="4008456" y="165821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1CC9F9-FAFA-E7B2-F7E1-B1746AEB2309}"/>
              </a:ext>
            </a:extLst>
          </p:cNvPr>
          <p:cNvSpPr/>
          <p:nvPr/>
        </p:nvSpPr>
        <p:spPr>
          <a:xfrm>
            <a:off x="3710803" y="2845570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386E6A9-56D8-A065-8DBC-CFC97566C361}"/>
              </a:ext>
            </a:extLst>
          </p:cNvPr>
          <p:cNvSpPr/>
          <p:nvPr/>
        </p:nvSpPr>
        <p:spPr>
          <a:xfrm>
            <a:off x="3982312" y="3051526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58F67D7-0816-89C3-A4BD-215BB951CF73}"/>
              </a:ext>
            </a:extLst>
          </p:cNvPr>
          <p:cNvSpPr/>
          <p:nvPr/>
        </p:nvSpPr>
        <p:spPr>
          <a:xfrm>
            <a:off x="3890216" y="2949504"/>
            <a:ext cx="92096" cy="105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9B4CC3-AB52-54D1-DF92-814E917A1B71}"/>
              </a:ext>
            </a:extLst>
          </p:cNvPr>
          <p:cNvCxnSpPr/>
          <p:nvPr/>
        </p:nvCxnSpPr>
        <p:spPr>
          <a:xfrm>
            <a:off x="3890216" y="2329673"/>
            <a:ext cx="0" cy="8572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58A493-361C-D84F-C026-09D0F0999FFB}"/>
              </a:ext>
            </a:extLst>
          </p:cNvPr>
          <p:cNvCxnSpPr/>
          <p:nvPr/>
        </p:nvCxnSpPr>
        <p:spPr>
          <a:xfrm>
            <a:off x="4003162" y="913440"/>
            <a:ext cx="0" cy="8572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D73C231-AE89-0D9A-5A5D-6D50B4F785D5}"/>
              </a:ext>
            </a:extLst>
          </p:cNvPr>
          <p:cNvSpPr/>
          <p:nvPr/>
        </p:nvSpPr>
        <p:spPr>
          <a:xfrm>
            <a:off x="4013749" y="1552488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C80DAB2-1999-61E1-9E15-D6D26B9D54E9}"/>
              </a:ext>
            </a:extLst>
          </p:cNvPr>
          <p:cNvSpPr/>
          <p:nvPr/>
        </p:nvSpPr>
        <p:spPr>
          <a:xfrm>
            <a:off x="4100056" y="1656846"/>
            <a:ext cx="92096" cy="105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46998AE-2149-D7CA-EF66-59BC6289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648" y="1712374"/>
            <a:ext cx="3559235" cy="451581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D5D39EB-7467-37FB-D274-FCF7DE422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9719" y="627322"/>
            <a:ext cx="346740" cy="294813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2C4AD1-9E74-3FA2-A5DF-4F5ADDF85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1325" y="2126746"/>
            <a:ext cx="321654" cy="2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683140-FDAE-A9ED-8C78-4BB535DE506F}"/>
              </a:ext>
            </a:extLst>
          </p:cNvPr>
          <p:cNvCxnSpPr>
            <a:cxnSpLocks/>
          </p:cNvCxnSpPr>
          <p:nvPr/>
        </p:nvCxnSpPr>
        <p:spPr>
          <a:xfrm>
            <a:off x="3216938" y="1681162"/>
            <a:ext cx="0" cy="1499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14412-9E1A-CAB1-8DFE-6112B07C408F}"/>
              </a:ext>
            </a:extLst>
          </p:cNvPr>
          <p:cNvCxnSpPr>
            <a:cxnSpLocks/>
          </p:cNvCxnSpPr>
          <p:nvPr/>
        </p:nvCxnSpPr>
        <p:spPr>
          <a:xfrm flipH="1">
            <a:off x="3216938" y="3172989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5029675C-D6E5-D258-8F37-D0F8489B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606" y="2006599"/>
            <a:ext cx="901828" cy="3016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06907-7D21-D432-A401-33803E477EFE}"/>
              </a:ext>
            </a:extLst>
          </p:cNvPr>
          <p:cNvCxnSpPr>
            <a:cxnSpLocks/>
          </p:cNvCxnSpPr>
          <p:nvPr/>
        </p:nvCxnSpPr>
        <p:spPr>
          <a:xfrm>
            <a:off x="3486813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584D1-72E5-D45F-7614-CC2CA05572E2}"/>
              </a:ext>
            </a:extLst>
          </p:cNvPr>
          <p:cNvCxnSpPr>
            <a:cxnSpLocks/>
          </p:cNvCxnSpPr>
          <p:nvPr/>
        </p:nvCxnSpPr>
        <p:spPr>
          <a:xfrm>
            <a:off x="3853524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740D9-EF00-F512-F884-7158ED8C724C}"/>
              </a:ext>
            </a:extLst>
          </p:cNvPr>
          <p:cNvCxnSpPr>
            <a:cxnSpLocks/>
          </p:cNvCxnSpPr>
          <p:nvPr/>
        </p:nvCxnSpPr>
        <p:spPr>
          <a:xfrm>
            <a:off x="4260719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14C377-01AF-988D-59B6-9606CD1C2234}"/>
              </a:ext>
            </a:extLst>
          </p:cNvPr>
          <p:cNvCxnSpPr>
            <a:cxnSpLocks/>
          </p:cNvCxnSpPr>
          <p:nvPr/>
        </p:nvCxnSpPr>
        <p:spPr>
          <a:xfrm>
            <a:off x="4617906" y="3129440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CED5CA-390D-36B5-4D9F-53473B7A82FD}"/>
              </a:ext>
            </a:extLst>
          </p:cNvPr>
          <p:cNvCxnSpPr>
            <a:cxnSpLocks/>
          </p:cNvCxnSpPr>
          <p:nvPr/>
        </p:nvCxnSpPr>
        <p:spPr>
          <a:xfrm>
            <a:off x="4913181" y="3137111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45C308-D33F-CD35-BF28-F6CBD50CD355}"/>
              </a:ext>
            </a:extLst>
          </p:cNvPr>
          <p:cNvSpPr txBox="1"/>
          <p:nvPr/>
        </p:nvSpPr>
        <p:spPr>
          <a:xfrm>
            <a:off x="3900488" y="3152001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F17F9-3639-035C-27ED-E7633E036BE3}"/>
              </a:ext>
            </a:extLst>
          </p:cNvPr>
          <p:cNvSpPr/>
          <p:nvPr/>
        </p:nvSpPr>
        <p:spPr>
          <a:xfrm>
            <a:off x="3396327" y="2522538"/>
            <a:ext cx="184148" cy="640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C8A72-F0B7-27E8-BB11-25287D7DEBCD}"/>
              </a:ext>
            </a:extLst>
          </p:cNvPr>
          <p:cNvSpPr/>
          <p:nvPr/>
        </p:nvSpPr>
        <p:spPr>
          <a:xfrm>
            <a:off x="3768134" y="2312990"/>
            <a:ext cx="184148" cy="8501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1CC23F-46B6-15C5-A5D2-C17597721F98}"/>
              </a:ext>
            </a:extLst>
          </p:cNvPr>
          <p:cNvSpPr/>
          <p:nvPr/>
        </p:nvSpPr>
        <p:spPr>
          <a:xfrm>
            <a:off x="4170105" y="2921742"/>
            <a:ext cx="184148" cy="24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A09EB5-79BB-06DD-C7B1-3AF995BFEB52}"/>
              </a:ext>
            </a:extLst>
          </p:cNvPr>
          <p:cNvSpPr/>
          <p:nvPr/>
        </p:nvSpPr>
        <p:spPr>
          <a:xfrm>
            <a:off x="4522529" y="2157412"/>
            <a:ext cx="184148" cy="10025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8B6C36-C43F-A453-CBE6-88E9B40F697F}"/>
              </a:ext>
            </a:extLst>
          </p:cNvPr>
          <p:cNvSpPr/>
          <p:nvPr/>
        </p:nvSpPr>
        <p:spPr>
          <a:xfrm>
            <a:off x="4816601" y="2525713"/>
            <a:ext cx="184148" cy="637401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CA96E3-B68E-62B2-AA84-2D007914959E}"/>
              </a:ext>
            </a:extLst>
          </p:cNvPr>
          <p:cNvCxnSpPr>
            <a:cxnSpLocks/>
          </p:cNvCxnSpPr>
          <p:nvPr/>
        </p:nvCxnSpPr>
        <p:spPr>
          <a:xfrm>
            <a:off x="3216938" y="2454274"/>
            <a:ext cx="205673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A7779F68-14ED-5702-6E2B-C34116D51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1145" y="2272388"/>
            <a:ext cx="412506" cy="17077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7E4BD7F-E7D5-791A-1F2A-CF46796FF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145" y="1701879"/>
            <a:ext cx="1995679" cy="42207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9CBA77-2006-7CE4-BE86-21EF56DE7418}"/>
              </a:ext>
            </a:extLst>
          </p:cNvPr>
          <p:cNvSpPr/>
          <p:nvPr/>
        </p:nvSpPr>
        <p:spPr>
          <a:xfrm>
            <a:off x="6360854" y="1833136"/>
            <a:ext cx="184148" cy="1595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427202-B8A5-9E51-1962-7A5E0DAE4B2E}"/>
              </a:ext>
            </a:extLst>
          </p:cNvPr>
          <p:cNvSpPr/>
          <p:nvPr/>
        </p:nvSpPr>
        <p:spPr>
          <a:xfrm>
            <a:off x="6713602" y="1833135"/>
            <a:ext cx="184148" cy="173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5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7F6C98-A726-CE0E-5479-E98DB4A1F7D2}"/>
              </a:ext>
            </a:extLst>
          </p:cNvPr>
          <p:cNvCxnSpPr>
            <a:cxnSpLocks/>
          </p:cNvCxnSpPr>
          <p:nvPr/>
        </p:nvCxnSpPr>
        <p:spPr>
          <a:xfrm>
            <a:off x="3216938" y="1681162"/>
            <a:ext cx="0" cy="1499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A7F98-38BE-21C5-A20B-F18BCC352CD6}"/>
              </a:ext>
            </a:extLst>
          </p:cNvPr>
          <p:cNvCxnSpPr>
            <a:cxnSpLocks/>
          </p:cNvCxnSpPr>
          <p:nvPr/>
        </p:nvCxnSpPr>
        <p:spPr>
          <a:xfrm flipH="1">
            <a:off x="3216938" y="3172989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A49C03CD-3DBF-310F-72EB-2C44B14E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606" y="2006599"/>
            <a:ext cx="901828" cy="3016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0B12E3-18B8-48F3-309D-07702D22B4AB}"/>
              </a:ext>
            </a:extLst>
          </p:cNvPr>
          <p:cNvCxnSpPr>
            <a:cxnSpLocks/>
          </p:cNvCxnSpPr>
          <p:nvPr/>
        </p:nvCxnSpPr>
        <p:spPr>
          <a:xfrm>
            <a:off x="3486813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6D2025-2ABD-2C70-B05E-8FA322A919B2}"/>
              </a:ext>
            </a:extLst>
          </p:cNvPr>
          <p:cNvCxnSpPr>
            <a:cxnSpLocks/>
          </p:cNvCxnSpPr>
          <p:nvPr/>
        </p:nvCxnSpPr>
        <p:spPr>
          <a:xfrm>
            <a:off x="3853524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420F48-15AB-25A5-E159-262AA6344588}"/>
              </a:ext>
            </a:extLst>
          </p:cNvPr>
          <p:cNvCxnSpPr>
            <a:cxnSpLocks/>
          </p:cNvCxnSpPr>
          <p:nvPr/>
        </p:nvCxnSpPr>
        <p:spPr>
          <a:xfrm>
            <a:off x="4260719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B53227-573D-DD15-0D66-2AA0FBF648E0}"/>
              </a:ext>
            </a:extLst>
          </p:cNvPr>
          <p:cNvCxnSpPr>
            <a:cxnSpLocks/>
          </p:cNvCxnSpPr>
          <p:nvPr/>
        </p:nvCxnSpPr>
        <p:spPr>
          <a:xfrm>
            <a:off x="4617906" y="3129440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D9C951-E56F-6508-23C2-09FB0E4C3BDC}"/>
              </a:ext>
            </a:extLst>
          </p:cNvPr>
          <p:cNvCxnSpPr>
            <a:cxnSpLocks/>
          </p:cNvCxnSpPr>
          <p:nvPr/>
        </p:nvCxnSpPr>
        <p:spPr>
          <a:xfrm>
            <a:off x="4913181" y="3137111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F8F2E9-7EBF-1682-49E1-361B32A605AA}"/>
              </a:ext>
            </a:extLst>
          </p:cNvPr>
          <p:cNvSpPr txBox="1"/>
          <p:nvPr/>
        </p:nvSpPr>
        <p:spPr>
          <a:xfrm>
            <a:off x="3900488" y="3152001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321BC-987D-2B46-F7B7-D20B056F5E10}"/>
              </a:ext>
            </a:extLst>
          </p:cNvPr>
          <p:cNvSpPr/>
          <p:nvPr/>
        </p:nvSpPr>
        <p:spPr>
          <a:xfrm>
            <a:off x="3396327" y="2752726"/>
            <a:ext cx="184148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F6FC1-AF85-71CC-F056-B1933C231567}"/>
              </a:ext>
            </a:extLst>
          </p:cNvPr>
          <p:cNvSpPr/>
          <p:nvPr/>
        </p:nvSpPr>
        <p:spPr>
          <a:xfrm>
            <a:off x="3768134" y="2862262"/>
            <a:ext cx="184148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27EB-C0FE-6D7E-2084-9C4625942B94}"/>
              </a:ext>
            </a:extLst>
          </p:cNvPr>
          <p:cNvSpPr/>
          <p:nvPr/>
        </p:nvSpPr>
        <p:spPr>
          <a:xfrm>
            <a:off x="4170105" y="2953328"/>
            <a:ext cx="184148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AD1E8-EF4F-B455-436A-5861632419D8}"/>
              </a:ext>
            </a:extLst>
          </p:cNvPr>
          <p:cNvSpPr/>
          <p:nvPr/>
        </p:nvSpPr>
        <p:spPr>
          <a:xfrm>
            <a:off x="4522529" y="3067052"/>
            <a:ext cx="184148" cy="92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CBFCCF-2455-1BDE-F302-63178095F36D}"/>
              </a:ext>
            </a:extLst>
          </p:cNvPr>
          <p:cNvSpPr/>
          <p:nvPr/>
        </p:nvSpPr>
        <p:spPr>
          <a:xfrm>
            <a:off x="4816601" y="3106612"/>
            <a:ext cx="184148" cy="56502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2EFF2B-3CC1-F7A2-3E5A-5976BB90F746}"/>
              </a:ext>
            </a:extLst>
          </p:cNvPr>
          <p:cNvCxnSpPr>
            <a:cxnSpLocks/>
          </p:cNvCxnSpPr>
          <p:nvPr/>
        </p:nvCxnSpPr>
        <p:spPr>
          <a:xfrm>
            <a:off x="6247256" y="1681162"/>
            <a:ext cx="0" cy="1499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90266B-8AB3-83F7-DB9A-3D11789A9BD1}"/>
              </a:ext>
            </a:extLst>
          </p:cNvPr>
          <p:cNvCxnSpPr>
            <a:cxnSpLocks/>
          </p:cNvCxnSpPr>
          <p:nvPr/>
        </p:nvCxnSpPr>
        <p:spPr>
          <a:xfrm flipH="1">
            <a:off x="6247256" y="3172989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643223-AB7D-C962-4D62-6405C7F7BA72}"/>
              </a:ext>
            </a:extLst>
          </p:cNvPr>
          <p:cNvCxnSpPr>
            <a:cxnSpLocks/>
          </p:cNvCxnSpPr>
          <p:nvPr/>
        </p:nvCxnSpPr>
        <p:spPr>
          <a:xfrm>
            <a:off x="6517131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26E07B-55A7-D011-94B1-19A493E5AF1C}"/>
              </a:ext>
            </a:extLst>
          </p:cNvPr>
          <p:cNvCxnSpPr>
            <a:cxnSpLocks/>
          </p:cNvCxnSpPr>
          <p:nvPr/>
        </p:nvCxnSpPr>
        <p:spPr>
          <a:xfrm>
            <a:off x="6883842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9CA1D3-0A8F-E121-EB11-BB50C4EAC68F}"/>
              </a:ext>
            </a:extLst>
          </p:cNvPr>
          <p:cNvCxnSpPr>
            <a:cxnSpLocks/>
          </p:cNvCxnSpPr>
          <p:nvPr/>
        </p:nvCxnSpPr>
        <p:spPr>
          <a:xfrm>
            <a:off x="7291037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15187-6EB6-37E4-CB49-BE052BEE7085}"/>
              </a:ext>
            </a:extLst>
          </p:cNvPr>
          <p:cNvCxnSpPr>
            <a:cxnSpLocks/>
          </p:cNvCxnSpPr>
          <p:nvPr/>
        </p:nvCxnSpPr>
        <p:spPr>
          <a:xfrm>
            <a:off x="7648224" y="3129440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80CA31-7887-051F-24F1-0BE89E9154FE}"/>
              </a:ext>
            </a:extLst>
          </p:cNvPr>
          <p:cNvCxnSpPr>
            <a:cxnSpLocks/>
          </p:cNvCxnSpPr>
          <p:nvPr/>
        </p:nvCxnSpPr>
        <p:spPr>
          <a:xfrm>
            <a:off x="7943499" y="3137111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ECC350-D3C0-FF57-463F-83D9C9CD1CD1}"/>
              </a:ext>
            </a:extLst>
          </p:cNvPr>
          <p:cNvSpPr txBox="1"/>
          <p:nvPr/>
        </p:nvSpPr>
        <p:spPr>
          <a:xfrm>
            <a:off x="6930806" y="3152001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950A48-679B-BF2D-C6D6-30520D649B96}"/>
              </a:ext>
            </a:extLst>
          </p:cNvPr>
          <p:cNvSpPr/>
          <p:nvPr/>
        </p:nvSpPr>
        <p:spPr>
          <a:xfrm>
            <a:off x="6426645" y="2752726"/>
            <a:ext cx="180000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AEAEBB-B0C0-69FE-5A1E-CFF06AD82263}"/>
              </a:ext>
            </a:extLst>
          </p:cNvPr>
          <p:cNvSpPr/>
          <p:nvPr/>
        </p:nvSpPr>
        <p:spPr>
          <a:xfrm>
            <a:off x="6787799" y="2451875"/>
            <a:ext cx="180000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799D01-6020-7380-9B96-3516CD5A0513}"/>
              </a:ext>
            </a:extLst>
          </p:cNvPr>
          <p:cNvSpPr/>
          <p:nvPr/>
        </p:nvSpPr>
        <p:spPr>
          <a:xfrm>
            <a:off x="7201605" y="2242657"/>
            <a:ext cx="180000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1475B7-85CD-5819-BF4B-3223D5FBF8E6}"/>
              </a:ext>
            </a:extLst>
          </p:cNvPr>
          <p:cNvSpPr/>
          <p:nvPr/>
        </p:nvSpPr>
        <p:spPr>
          <a:xfrm>
            <a:off x="7557500" y="2144848"/>
            <a:ext cx="180000" cy="92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F58FAF-2F40-7189-2267-F6D06FD01F9B}"/>
              </a:ext>
            </a:extLst>
          </p:cNvPr>
          <p:cNvSpPr/>
          <p:nvPr/>
        </p:nvSpPr>
        <p:spPr>
          <a:xfrm>
            <a:off x="7852707" y="2090385"/>
            <a:ext cx="180000" cy="56502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0197B4-8938-7DC9-D2E5-9AEE0FE022AC}"/>
              </a:ext>
            </a:extLst>
          </p:cNvPr>
          <p:cNvSpPr/>
          <p:nvPr/>
        </p:nvSpPr>
        <p:spPr>
          <a:xfrm>
            <a:off x="6788594" y="2752897"/>
            <a:ext cx="180000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14729C-4680-A5C1-4B17-827ACA1F0DDC}"/>
              </a:ext>
            </a:extLst>
          </p:cNvPr>
          <p:cNvSpPr/>
          <p:nvPr/>
        </p:nvSpPr>
        <p:spPr>
          <a:xfrm>
            <a:off x="7201605" y="2452487"/>
            <a:ext cx="180000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39B0A2-B498-83C1-4E48-E6F94FF24E3E}"/>
              </a:ext>
            </a:extLst>
          </p:cNvPr>
          <p:cNvSpPr/>
          <p:nvPr/>
        </p:nvSpPr>
        <p:spPr>
          <a:xfrm>
            <a:off x="7202400" y="2753509"/>
            <a:ext cx="180000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2C732C-9B69-E888-61A0-A3E6E884CC52}"/>
              </a:ext>
            </a:extLst>
          </p:cNvPr>
          <p:cNvSpPr/>
          <p:nvPr/>
        </p:nvSpPr>
        <p:spPr>
          <a:xfrm>
            <a:off x="7559086" y="2237906"/>
            <a:ext cx="180000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86F7BD-75EE-7B05-8C96-8046EF6B3324}"/>
              </a:ext>
            </a:extLst>
          </p:cNvPr>
          <p:cNvSpPr/>
          <p:nvPr/>
        </p:nvSpPr>
        <p:spPr>
          <a:xfrm>
            <a:off x="7559086" y="2447736"/>
            <a:ext cx="180000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14E9-A70F-7443-E793-AA1E34BD5CE7}"/>
              </a:ext>
            </a:extLst>
          </p:cNvPr>
          <p:cNvSpPr/>
          <p:nvPr/>
        </p:nvSpPr>
        <p:spPr>
          <a:xfrm>
            <a:off x="7559881" y="2748758"/>
            <a:ext cx="180000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E3F9C-396D-270B-F279-F39978027933}"/>
              </a:ext>
            </a:extLst>
          </p:cNvPr>
          <p:cNvSpPr/>
          <p:nvPr/>
        </p:nvSpPr>
        <p:spPr>
          <a:xfrm>
            <a:off x="7852707" y="2144677"/>
            <a:ext cx="180000" cy="92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D8B2C-0763-F122-F937-E9B5FB348632}"/>
              </a:ext>
            </a:extLst>
          </p:cNvPr>
          <p:cNvSpPr/>
          <p:nvPr/>
        </p:nvSpPr>
        <p:spPr>
          <a:xfrm>
            <a:off x="7854293" y="2237735"/>
            <a:ext cx="180000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6CB70D-6408-4760-9C5B-60073E73FB08}"/>
              </a:ext>
            </a:extLst>
          </p:cNvPr>
          <p:cNvSpPr/>
          <p:nvPr/>
        </p:nvSpPr>
        <p:spPr>
          <a:xfrm>
            <a:off x="7854293" y="2447565"/>
            <a:ext cx="180000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FA8456-F187-B183-BCE5-9EA5722919AA}"/>
              </a:ext>
            </a:extLst>
          </p:cNvPr>
          <p:cNvSpPr/>
          <p:nvPr/>
        </p:nvSpPr>
        <p:spPr>
          <a:xfrm>
            <a:off x="7855088" y="2748587"/>
            <a:ext cx="180000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0BFD021-DEE7-A9ED-6DBF-917F4872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5452" y="1892741"/>
            <a:ext cx="680159" cy="39528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01FC06-CD70-7283-82A1-1F02D2ECC7A9}"/>
              </a:ext>
            </a:extLst>
          </p:cNvPr>
          <p:cNvCxnSpPr>
            <a:cxnSpLocks/>
          </p:cNvCxnSpPr>
          <p:nvPr/>
        </p:nvCxnSpPr>
        <p:spPr>
          <a:xfrm>
            <a:off x="6262668" y="2308224"/>
            <a:ext cx="205673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>
            <a:extLst>
              <a:ext uri="{FF2B5EF4-FFF2-40B4-BE49-F238E27FC236}">
                <a16:creationId xmlns:a16="http://schemas.microsoft.com/office/drawing/2014/main" id="{75DC9B39-D7CD-AC5C-3BDD-78A1FA2B0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700" y="2078574"/>
            <a:ext cx="412506" cy="17077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A243DAC0-25EE-C834-AF0F-053CD0833E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9131" y="1355339"/>
            <a:ext cx="2056737" cy="41394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22E3264-1E2A-1874-981B-99E955210EC9}"/>
              </a:ext>
            </a:extLst>
          </p:cNvPr>
          <p:cNvSpPr/>
          <p:nvPr/>
        </p:nvSpPr>
        <p:spPr>
          <a:xfrm>
            <a:off x="7967369" y="1465493"/>
            <a:ext cx="130675" cy="128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CE9B5A-5407-A4D3-F10B-A6299CB10299}"/>
              </a:ext>
            </a:extLst>
          </p:cNvPr>
          <p:cNvSpPr/>
          <p:nvPr/>
        </p:nvSpPr>
        <p:spPr>
          <a:xfrm>
            <a:off x="8235943" y="1465493"/>
            <a:ext cx="130675" cy="1283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696D6F-8624-19DF-2A74-AA4D09C1E081}"/>
              </a:ext>
            </a:extLst>
          </p:cNvPr>
          <p:cNvSpPr/>
          <p:nvPr/>
        </p:nvSpPr>
        <p:spPr>
          <a:xfrm>
            <a:off x="8500905" y="1473430"/>
            <a:ext cx="130675" cy="128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15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E551E-1A2C-F2A0-0D0A-6CBEFC39DA3A}"/>
              </a:ext>
            </a:extLst>
          </p:cNvPr>
          <p:cNvCxnSpPr>
            <a:cxnSpLocks/>
          </p:cNvCxnSpPr>
          <p:nvPr/>
        </p:nvCxnSpPr>
        <p:spPr>
          <a:xfrm>
            <a:off x="3216938" y="2368550"/>
            <a:ext cx="0" cy="811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FC9B8-849A-C5AC-E566-0821612E47EA}"/>
              </a:ext>
            </a:extLst>
          </p:cNvPr>
          <p:cNvCxnSpPr>
            <a:cxnSpLocks/>
          </p:cNvCxnSpPr>
          <p:nvPr/>
        </p:nvCxnSpPr>
        <p:spPr>
          <a:xfrm flipH="1">
            <a:off x="3216938" y="3172989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002A81-6C8C-EF33-830A-FFB7BC22A261}"/>
              </a:ext>
            </a:extLst>
          </p:cNvPr>
          <p:cNvCxnSpPr>
            <a:cxnSpLocks/>
          </p:cNvCxnSpPr>
          <p:nvPr/>
        </p:nvCxnSpPr>
        <p:spPr>
          <a:xfrm>
            <a:off x="3486813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FCF047-5770-1203-3A38-4AFAB9166DF0}"/>
              </a:ext>
            </a:extLst>
          </p:cNvPr>
          <p:cNvCxnSpPr>
            <a:cxnSpLocks/>
          </p:cNvCxnSpPr>
          <p:nvPr/>
        </p:nvCxnSpPr>
        <p:spPr>
          <a:xfrm>
            <a:off x="3853524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5AE6ED-488F-7607-1666-E34F152FE8A1}"/>
              </a:ext>
            </a:extLst>
          </p:cNvPr>
          <p:cNvCxnSpPr>
            <a:cxnSpLocks/>
          </p:cNvCxnSpPr>
          <p:nvPr/>
        </p:nvCxnSpPr>
        <p:spPr>
          <a:xfrm>
            <a:off x="4260719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C3113-4FC4-0FE5-9B20-F8E4590D3776}"/>
              </a:ext>
            </a:extLst>
          </p:cNvPr>
          <p:cNvCxnSpPr>
            <a:cxnSpLocks/>
          </p:cNvCxnSpPr>
          <p:nvPr/>
        </p:nvCxnSpPr>
        <p:spPr>
          <a:xfrm>
            <a:off x="4617906" y="3129440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A72C16-BDE4-81B2-E1EC-7E3A0720D8CA}"/>
              </a:ext>
            </a:extLst>
          </p:cNvPr>
          <p:cNvCxnSpPr>
            <a:cxnSpLocks/>
          </p:cNvCxnSpPr>
          <p:nvPr/>
        </p:nvCxnSpPr>
        <p:spPr>
          <a:xfrm>
            <a:off x="4913181" y="3137111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720346-ED85-A1FC-60BA-8963B5E0009D}"/>
              </a:ext>
            </a:extLst>
          </p:cNvPr>
          <p:cNvSpPr txBox="1"/>
          <p:nvPr/>
        </p:nvSpPr>
        <p:spPr>
          <a:xfrm>
            <a:off x="3900488" y="3152001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EDA01-57D5-3CCD-63CE-72869E1A4B6D}"/>
              </a:ext>
            </a:extLst>
          </p:cNvPr>
          <p:cNvSpPr/>
          <p:nvPr/>
        </p:nvSpPr>
        <p:spPr>
          <a:xfrm>
            <a:off x="3762057" y="2749552"/>
            <a:ext cx="184148" cy="410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7FE8C-94A8-29EB-E508-9ABC7D1AF661}"/>
              </a:ext>
            </a:extLst>
          </p:cNvPr>
          <p:cNvSpPr/>
          <p:nvPr/>
        </p:nvSpPr>
        <p:spPr>
          <a:xfrm>
            <a:off x="3396196" y="2861470"/>
            <a:ext cx="184148" cy="300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CC93E-4CA9-C82F-0C1D-F304A7CDA24C}"/>
              </a:ext>
            </a:extLst>
          </p:cNvPr>
          <p:cNvSpPr/>
          <p:nvPr/>
        </p:nvSpPr>
        <p:spPr>
          <a:xfrm>
            <a:off x="4170105" y="2953328"/>
            <a:ext cx="184148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8A951-45D6-0100-702D-55B08542E13B}"/>
              </a:ext>
            </a:extLst>
          </p:cNvPr>
          <p:cNvSpPr/>
          <p:nvPr/>
        </p:nvSpPr>
        <p:spPr>
          <a:xfrm>
            <a:off x="4821107" y="3071688"/>
            <a:ext cx="184148" cy="92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55C69-FEB3-A442-17EE-CCF1D00E2A21}"/>
              </a:ext>
            </a:extLst>
          </p:cNvPr>
          <p:cNvSpPr/>
          <p:nvPr/>
        </p:nvSpPr>
        <p:spPr>
          <a:xfrm>
            <a:off x="4525832" y="3108073"/>
            <a:ext cx="184148" cy="56502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FE44E-C274-C7C2-2685-E67FC9509BA8}"/>
              </a:ext>
            </a:extLst>
          </p:cNvPr>
          <p:cNvCxnSpPr>
            <a:cxnSpLocks/>
          </p:cNvCxnSpPr>
          <p:nvPr/>
        </p:nvCxnSpPr>
        <p:spPr>
          <a:xfrm>
            <a:off x="5342256" y="2372538"/>
            <a:ext cx="0" cy="811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968EB-511A-10E7-4C04-6485B609579E}"/>
              </a:ext>
            </a:extLst>
          </p:cNvPr>
          <p:cNvCxnSpPr>
            <a:cxnSpLocks/>
          </p:cNvCxnSpPr>
          <p:nvPr/>
        </p:nvCxnSpPr>
        <p:spPr>
          <a:xfrm flipH="1">
            <a:off x="5342256" y="3176977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6FC7BA-3D7D-7FCE-EDC5-7C748391333D}"/>
              </a:ext>
            </a:extLst>
          </p:cNvPr>
          <p:cNvCxnSpPr>
            <a:cxnSpLocks/>
          </p:cNvCxnSpPr>
          <p:nvPr/>
        </p:nvCxnSpPr>
        <p:spPr>
          <a:xfrm>
            <a:off x="5612131" y="3133428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D7433D-1CD8-1CA0-E4F7-A226CC5D253A}"/>
              </a:ext>
            </a:extLst>
          </p:cNvPr>
          <p:cNvCxnSpPr>
            <a:cxnSpLocks/>
          </p:cNvCxnSpPr>
          <p:nvPr/>
        </p:nvCxnSpPr>
        <p:spPr>
          <a:xfrm>
            <a:off x="5978842" y="3133428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F9383F-B8F0-B769-FC26-546BA6B3DBB7}"/>
              </a:ext>
            </a:extLst>
          </p:cNvPr>
          <p:cNvCxnSpPr>
            <a:cxnSpLocks/>
          </p:cNvCxnSpPr>
          <p:nvPr/>
        </p:nvCxnSpPr>
        <p:spPr>
          <a:xfrm>
            <a:off x="6386037" y="3133428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EC8859-F874-4ABE-AED9-FE9C9A583AD7}"/>
              </a:ext>
            </a:extLst>
          </p:cNvPr>
          <p:cNvCxnSpPr>
            <a:cxnSpLocks/>
          </p:cNvCxnSpPr>
          <p:nvPr/>
        </p:nvCxnSpPr>
        <p:spPr>
          <a:xfrm>
            <a:off x="6743224" y="3133428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FAA7FF-D692-A000-1E1A-FB2A739D6DA9}"/>
              </a:ext>
            </a:extLst>
          </p:cNvPr>
          <p:cNvCxnSpPr>
            <a:cxnSpLocks/>
          </p:cNvCxnSpPr>
          <p:nvPr/>
        </p:nvCxnSpPr>
        <p:spPr>
          <a:xfrm>
            <a:off x="7038499" y="3141099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36D5E1-CBED-16F1-3F4D-B87D4C79570E}"/>
              </a:ext>
            </a:extLst>
          </p:cNvPr>
          <p:cNvSpPr txBox="1"/>
          <p:nvPr/>
        </p:nvSpPr>
        <p:spPr>
          <a:xfrm>
            <a:off x="6025806" y="3155989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2D0E20-623B-8C6B-EB44-3B0E3F92FA1D}"/>
              </a:ext>
            </a:extLst>
          </p:cNvPr>
          <p:cNvSpPr/>
          <p:nvPr/>
        </p:nvSpPr>
        <p:spPr>
          <a:xfrm>
            <a:off x="5887375" y="2356953"/>
            <a:ext cx="184148" cy="811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FA23-6557-86D6-0DFA-E27EE45FB748}"/>
              </a:ext>
            </a:extLst>
          </p:cNvPr>
          <p:cNvSpPr/>
          <p:nvPr/>
        </p:nvSpPr>
        <p:spPr>
          <a:xfrm>
            <a:off x="5521514" y="2958091"/>
            <a:ext cx="184148" cy="208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7443BF-60A1-E2C3-FAA7-5A28C1725393}"/>
              </a:ext>
            </a:extLst>
          </p:cNvPr>
          <p:cNvSpPr/>
          <p:nvPr/>
        </p:nvSpPr>
        <p:spPr>
          <a:xfrm>
            <a:off x="6295423" y="2957316"/>
            <a:ext cx="184148" cy="209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E743EC-A657-D73C-F08A-72E6D57B9DB7}"/>
              </a:ext>
            </a:extLst>
          </p:cNvPr>
          <p:cNvSpPr/>
          <p:nvPr/>
        </p:nvSpPr>
        <p:spPr>
          <a:xfrm>
            <a:off x="6946425" y="3075676"/>
            <a:ext cx="184148" cy="92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D54DB-0BFE-4F96-2C0E-E1A951B8655B}"/>
              </a:ext>
            </a:extLst>
          </p:cNvPr>
          <p:cNvSpPr/>
          <p:nvPr/>
        </p:nvSpPr>
        <p:spPr>
          <a:xfrm>
            <a:off x="6651150" y="3112061"/>
            <a:ext cx="184148" cy="56502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8FBD7C-A058-8DCD-EE2B-0AD9B191FBC7}"/>
              </a:ext>
            </a:extLst>
          </p:cNvPr>
          <p:cNvCxnSpPr>
            <a:cxnSpLocks/>
          </p:cNvCxnSpPr>
          <p:nvPr/>
        </p:nvCxnSpPr>
        <p:spPr>
          <a:xfrm>
            <a:off x="7426747" y="2389187"/>
            <a:ext cx="0" cy="811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9C2640-3A2C-F559-447C-F107FB99A375}"/>
              </a:ext>
            </a:extLst>
          </p:cNvPr>
          <p:cNvCxnSpPr>
            <a:cxnSpLocks/>
          </p:cNvCxnSpPr>
          <p:nvPr/>
        </p:nvCxnSpPr>
        <p:spPr>
          <a:xfrm flipH="1">
            <a:off x="7426747" y="3193626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6FF34A-5840-B95A-A1B7-7DAB41BEAD42}"/>
              </a:ext>
            </a:extLst>
          </p:cNvPr>
          <p:cNvCxnSpPr>
            <a:cxnSpLocks/>
          </p:cNvCxnSpPr>
          <p:nvPr/>
        </p:nvCxnSpPr>
        <p:spPr>
          <a:xfrm>
            <a:off x="7696622" y="3150077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BC70E-E904-0BF1-5F3E-DCEE097B172C}"/>
              </a:ext>
            </a:extLst>
          </p:cNvPr>
          <p:cNvCxnSpPr>
            <a:cxnSpLocks/>
          </p:cNvCxnSpPr>
          <p:nvPr/>
        </p:nvCxnSpPr>
        <p:spPr>
          <a:xfrm>
            <a:off x="8063333" y="3150077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8E130F-6677-C89E-E66C-A7BA8D66CA58}"/>
              </a:ext>
            </a:extLst>
          </p:cNvPr>
          <p:cNvCxnSpPr>
            <a:cxnSpLocks/>
          </p:cNvCxnSpPr>
          <p:nvPr/>
        </p:nvCxnSpPr>
        <p:spPr>
          <a:xfrm>
            <a:off x="8470528" y="3150077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4A239F-B940-5C7D-3233-19DFB71BA2DE}"/>
              </a:ext>
            </a:extLst>
          </p:cNvPr>
          <p:cNvCxnSpPr>
            <a:cxnSpLocks/>
          </p:cNvCxnSpPr>
          <p:nvPr/>
        </p:nvCxnSpPr>
        <p:spPr>
          <a:xfrm>
            <a:off x="8827715" y="3150077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A02D1-FAA5-F265-C76C-C16916E3ED67}"/>
              </a:ext>
            </a:extLst>
          </p:cNvPr>
          <p:cNvCxnSpPr>
            <a:cxnSpLocks/>
          </p:cNvCxnSpPr>
          <p:nvPr/>
        </p:nvCxnSpPr>
        <p:spPr>
          <a:xfrm>
            <a:off x="9122990" y="3157748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4F24F8-F620-82D5-C6A8-D9516F97B2FD}"/>
              </a:ext>
            </a:extLst>
          </p:cNvPr>
          <p:cNvSpPr txBox="1"/>
          <p:nvPr/>
        </p:nvSpPr>
        <p:spPr>
          <a:xfrm>
            <a:off x="8110297" y="3172638"/>
            <a:ext cx="83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classes y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146781-E5F4-4EB6-1F9B-D487FD4AC8C4}"/>
              </a:ext>
            </a:extLst>
          </p:cNvPr>
          <p:cNvSpPr/>
          <p:nvPr/>
        </p:nvSpPr>
        <p:spPr>
          <a:xfrm>
            <a:off x="7971866" y="2667000"/>
            <a:ext cx="184148" cy="518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34AB9-ADE4-C0AD-A889-C104400E90FE}"/>
              </a:ext>
            </a:extLst>
          </p:cNvPr>
          <p:cNvSpPr/>
          <p:nvPr/>
        </p:nvSpPr>
        <p:spPr>
          <a:xfrm>
            <a:off x="7606005" y="2705100"/>
            <a:ext cx="184148" cy="4826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DE435-6C6E-39ED-0AB0-55BA7E7D51AA}"/>
              </a:ext>
            </a:extLst>
          </p:cNvPr>
          <p:cNvSpPr/>
          <p:nvPr/>
        </p:nvSpPr>
        <p:spPr>
          <a:xfrm>
            <a:off x="8379914" y="2749552"/>
            <a:ext cx="184148" cy="438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5C90B9-E0AF-F8E1-0183-B533B1ACB3E0}"/>
              </a:ext>
            </a:extLst>
          </p:cNvPr>
          <p:cNvSpPr/>
          <p:nvPr/>
        </p:nvSpPr>
        <p:spPr>
          <a:xfrm>
            <a:off x="9030916" y="2705101"/>
            <a:ext cx="184148" cy="4801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EAB731-8A01-987F-2720-F10E2E04B908}"/>
              </a:ext>
            </a:extLst>
          </p:cNvPr>
          <p:cNvSpPr/>
          <p:nvPr/>
        </p:nvSpPr>
        <p:spPr>
          <a:xfrm>
            <a:off x="8735641" y="2705100"/>
            <a:ext cx="184148" cy="480112"/>
          </a:xfrm>
          <a:prstGeom prst="rect">
            <a:avLst/>
          </a:prstGeom>
          <a:solidFill>
            <a:srgbClr val="EC8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76009BBA-47D0-AA6B-FDA6-F9232B63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5209" y="2417762"/>
            <a:ext cx="275212" cy="109537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BA39A27-ADBD-61FA-85E0-5E9EAA150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526" y="2356953"/>
            <a:ext cx="275212" cy="109537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E9D657A-699B-E831-E7C3-52B89C7F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559" y="2356952"/>
            <a:ext cx="275212" cy="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E0F6C6-09E5-8570-E3A5-0A3060E4BB90}"/>
              </a:ext>
            </a:extLst>
          </p:cNvPr>
          <p:cNvCxnSpPr>
            <a:cxnSpLocks/>
          </p:cNvCxnSpPr>
          <p:nvPr/>
        </p:nvCxnSpPr>
        <p:spPr>
          <a:xfrm>
            <a:off x="3216938" y="2089766"/>
            <a:ext cx="0" cy="10905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F99897-CD36-E8D5-26F1-564A526CC4A6}"/>
              </a:ext>
            </a:extLst>
          </p:cNvPr>
          <p:cNvCxnSpPr>
            <a:cxnSpLocks/>
          </p:cNvCxnSpPr>
          <p:nvPr/>
        </p:nvCxnSpPr>
        <p:spPr>
          <a:xfrm flipH="1" flipV="1">
            <a:off x="3216938" y="3172989"/>
            <a:ext cx="1218537" cy="2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5C278B-139B-C1DA-2BAD-94CDA6A86AE0}"/>
              </a:ext>
            </a:extLst>
          </p:cNvPr>
          <p:cNvCxnSpPr>
            <a:cxnSpLocks/>
          </p:cNvCxnSpPr>
          <p:nvPr/>
        </p:nvCxnSpPr>
        <p:spPr>
          <a:xfrm>
            <a:off x="3486813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6B7B4-9844-C77A-CE3D-4A8D0BD5FD51}"/>
              </a:ext>
            </a:extLst>
          </p:cNvPr>
          <p:cNvCxnSpPr>
            <a:cxnSpLocks/>
          </p:cNvCxnSpPr>
          <p:nvPr/>
        </p:nvCxnSpPr>
        <p:spPr>
          <a:xfrm>
            <a:off x="3853524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F6F0-CA8A-6554-E2AD-C754BFAB8D47}"/>
              </a:ext>
            </a:extLst>
          </p:cNvPr>
          <p:cNvCxnSpPr>
            <a:cxnSpLocks/>
          </p:cNvCxnSpPr>
          <p:nvPr/>
        </p:nvCxnSpPr>
        <p:spPr>
          <a:xfrm>
            <a:off x="4228276" y="312944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88496A-38DA-FF38-4CBA-14D537E63DEC}"/>
              </a:ext>
            </a:extLst>
          </p:cNvPr>
          <p:cNvSpPr txBox="1"/>
          <p:nvPr/>
        </p:nvSpPr>
        <p:spPr>
          <a:xfrm>
            <a:off x="3535722" y="3172101"/>
            <a:ext cx="70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set size</a:t>
            </a:r>
            <a:endParaRPr lang="LID4096" dirty="0">
              <a:latin typeface="Amasis MT Pro" panose="020405040500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FB46E3-7E2D-13E5-04B9-C9E97467BBA8}"/>
              </a:ext>
            </a:extLst>
          </p:cNvPr>
          <p:cNvCxnSpPr>
            <a:cxnSpLocks/>
          </p:cNvCxnSpPr>
          <p:nvPr/>
        </p:nvCxnSpPr>
        <p:spPr>
          <a:xfrm>
            <a:off x="3667788" y="3129440"/>
            <a:ext cx="0" cy="86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4739B1-11FD-966D-09E0-8B5934D30CAC}"/>
              </a:ext>
            </a:extLst>
          </p:cNvPr>
          <p:cNvCxnSpPr>
            <a:cxnSpLocks/>
          </p:cNvCxnSpPr>
          <p:nvPr/>
        </p:nvCxnSpPr>
        <p:spPr>
          <a:xfrm>
            <a:off x="4041813" y="3131073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542F1A-D771-5B81-8A3A-C5E4AA737774}"/>
              </a:ext>
            </a:extLst>
          </p:cNvPr>
          <p:cNvSpPr txBox="1"/>
          <p:nvPr/>
        </p:nvSpPr>
        <p:spPr>
          <a:xfrm>
            <a:off x="2994134" y="2089766"/>
            <a:ext cx="29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#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ADAF61-E4B8-0032-6153-34EDE2D6B773}"/>
              </a:ext>
            </a:extLst>
          </p:cNvPr>
          <p:cNvSpPr/>
          <p:nvPr/>
        </p:nvSpPr>
        <p:spPr>
          <a:xfrm>
            <a:off x="3945901" y="3077931"/>
            <a:ext cx="184148" cy="808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6DD83B-0BB2-2AE5-8CEB-1800B1012025}"/>
              </a:ext>
            </a:extLst>
          </p:cNvPr>
          <p:cNvSpPr/>
          <p:nvPr/>
        </p:nvSpPr>
        <p:spPr>
          <a:xfrm>
            <a:off x="3760692" y="2169667"/>
            <a:ext cx="184148" cy="98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C398B8-FE5E-4C84-5F96-667A638BE938}"/>
              </a:ext>
            </a:extLst>
          </p:cNvPr>
          <p:cNvSpPr/>
          <p:nvPr/>
        </p:nvSpPr>
        <p:spPr>
          <a:xfrm>
            <a:off x="3574268" y="3112199"/>
            <a:ext cx="184148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C6AA51-9394-EC22-BABA-A8BED615CBC6}"/>
              </a:ext>
            </a:extLst>
          </p:cNvPr>
          <p:cNvCxnSpPr>
            <a:cxnSpLocks/>
          </p:cNvCxnSpPr>
          <p:nvPr/>
        </p:nvCxnSpPr>
        <p:spPr>
          <a:xfrm>
            <a:off x="4826066" y="2027238"/>
            <a:ext cx="0" cy="1163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F81F5A-E03D-40B2-246B-23DFA0ACC3CC}"/>
              </a:ext>
            </a:extLst>
          </p:cNvPr>
          <p:cNvCxnSpPr>
            <a:cxnSpLocks/>
          </p:cNvCxnSpPr>
          <p:nvPr/>
        </p:nvCxnSpPr>
        <p:spPr>
          <a:xfrm flipH="1">
            <a:off x="4826066" y="3183462"/>
            <a:ext cx="1990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03F834-28FA-376D-EB25-83043C65632E}"/>
              </a:ext>
            </a:extLst>
          </p:cNvPr>
          <p:cNvCxnSpPr>
            <a:cxnSpLocks/>
          </p:cNvCxnSpPr>
          <p:nvPr/>
        </p:nvCxnSpPr>
        <p:spPr>
          <a:xfrm>
            <a:off x="5095941" y="3139913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A70262-6FE4-6033-A237-FD9ECE644A4B}"/>
              </a:ext>
            </a:extLst>
          </p:cNvPr>
          <p:cNvCxnSpPr>
            <a:cxnSpLocks/>
          </p:cNvCxnSpPr>
          <p:nvPr/>
        </p:nvCxnSpPr>
        <p:spPr>
          <a:xfrm>
            <a:off x="5443602" y="3143349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E1B4F6-BCED-A3ED-A175-E894D1A82828}"/>
              </a:ext>
            </a:extLst>
          </p:cNvPr>
          <p:cNvCxnSpPr>
            <a:cxnSpLocks/>
          </p:cNvCxnSpPr>
          <p:nvPr/>
        </p:nvCxnSpPr>
        <p:spPr>
          <a:xfrm flipH="1">
            <a:off x="5714468" y="3094461"/>
            <a:ext cx="122936" cy="191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E72586-6968-5D21-6772-63200AB5FE2E}"/>
              </a:ext>
            </a:extLst>
          </p:cNvPr>
          <p:cNvCxnSpPr>
            <a:cxnSpLocks/>
          </p:cNvCxnSpPr>
          <p:nvPr/>
        </p:nvCxnSpPr>
        <p:spPr>
          <a:xfrm>
            <a:off x="6628804" y="3152609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AE044D-7F04-D2B0-1EBC-74AAD7E8857A}"/>
              </a:ext>
            </a:extLst>
          </p:cNvPr>
          <p:cNvSpPr txBox="1"/>
          <p:nvPr/>
        </p:nvSpPr>
        <p:spPr>
          <a:xfrm>
            <a:off x="5039976" y="3193460"/>
            <a:ext cx="84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set size</a:t>
            </a:r>
            <a:endParaRPr lang="LID4096" dirty="0">
              <a:latin typeface="Amasis MT Pro" panose="020405040500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5C2676-B4DC-AA94-D3F5-DEDF8474C208}"/>
              </a:ext>
            </a:extLst>
          </p:cNvPr>
          <p:cNvCxnSpPr>
            <a:cxnSpLocks/>
          </p:cNvCxnSpPr>
          <p:nvPr/>
        </p:nvCxnSpPr>
        <p:spPr>
          <a:xfrm>
            <a:off x="5276916" y="3139688"/>
            <a:ext cx="0" cy="86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F0E881-35CD-3247-A29D-25439C7932FF}"/>
              </a:ext>
            </a:extLst>
          </p:cNvPr>
          <p:cNvCxnSpPr>
            <a:cxnSpLocks/>
          </p:cNvCxnSpPr>
          <p:nvPr/>
        </p:nvCxnSpPr>
        <p:spPr>
          <a:xfrm>
            <a:off x="5605530" y="3143349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A61EF7-55F5-6150-07CE-F65418FEEDA8}"/>
              </a:ext>
            </a:extLst>
          </p:cNvPr>
          <p:cNvCxnSpPr>
            <a:cxnSpLocks/>
          </p:cNvCxnSpPr>
          <p:nvPr/>
        </p:nvCxnSpPr>
        <p:spPr>
          <a:xfrm>
            <a:off x="6097849" y="3139688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B73B9F-03F9-97F8-1470-6AECD59CFF23}"/>
              </a:ext>
            </a:extLst>
          </p:cNvPr>
          <p:cNvCxnSpPr>
            <a:cxnSpLocks/>
          </p:cNvCxnSpPr>
          <p:nvPr/>
        </p:nvCxnSpPr>
        <p:spPr>
          <a:xfrm>
            <a:off x="6477066" y="3143349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D904E3-2F6B-7CF5-A894-5DF3AC4BB9DB}"/>
              </a:ext>
            </a:extLst>
          </p:cNvPr>
          <p:cNvSpPr txBox="1"/>
          <p:nvPr/>
        </p:nvSpPr>
        <p:spPr>
          <a:xfrm>
            <a:off x="4593165" y="2057878"/>
            <a:ext cx="29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#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C263E3-2F6B-A1E0-E78A-D59D73DB78D1}"/>
              </a:ext>
            </a:extLst>
          </p:cNvPr>
          <p:cNvSpPr/>
          <p:nvPr/>
        </p:nvSpPr>
        <p:spPr>
          <a:xfrm>
            <a:off x="6005775" y="2868656"/>
            <a:ext cx="184148" cy="300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BFC770-D835-826E-69C0-9DC52E1F4FF7}"/>
              </a:ext>
            </a:extLst>
          </p:cNvPr>
          <p:cNvSpPr/>
          <p:nvPr/>
        </p:nvSpPr>
        <p:spPr>
          <a:xfrm>
            <a:off x="6371762" y="2992088"/>
            <a:ext cx="184148" cy="177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99EEBA-3D19-312A-01F0-70B7F867EC26}"/>
              </a:ext>
            </a:extLst>
          </p:cNvPr>
          <p:cNvCxnSpPr>
            <a:cxnSpLocks/>
          </p:cNvCxnSpPr>
          <p:nvPr/>
        </p:nvCxnSpPr>
        <p:spPr>
          <a:xfrm>
            <a:off x="7102571" y="2018092"/>
            <a:ext cx="0" cy="1179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08CEDD-BEB9-6481-9F30-BAEA0B6EC76B}"/>
              </a:ext>
            </a:extLst>
          </p:cNvPr>
          <p:cNvCxnSpPr>
            <a:cxnSpLocks/>
          </p:cNvCxnSpPr>
          <p:nvPr/>
        </p:nvCxnSpPr>
        <p:spPr>
          <a:xfrm flipH="1" flipV="1">
            <a:off x="7102571" y="3190449"/>
            <a:ext cx="1400968" cy="3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E8F5B51-8AD3-DA41-452F-A045BFCC76E4}"/>
              </a:ext>
            </a:extLst>
          </p:cNvPr>
          <p:cNvCxnSpPr>
            <a:cxnSpLocks/>
          </p:cNvCxnSpPr>
          <p:nvPr/>
        </p:nvCxnSpPr>
        <p:spPr>
          <a:xfrm>
            <a:off x="7372446" y="314690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2CBB86-A9E6-A0A6-5D09-E80A836C7E5F}"/>
              </a:ext>
            </a:extLst>
          </p:cNvPr>
          <p:cNvCxnSpPr>
            <a:cxnSpLocks/>
          </p:cNvCxnSpPr>
          <p:nvPr/>
        </p:nvCxnSpPr>
        <p:spPr>
          <a:xfrm>
            <a:off x="7732014" y="3151662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CEF228-3203-DE81-97EA-61F8E905242A}"/>
              </a:ext>
            </a:extLst>
          </p:cNvPr>
          <p:cNvCxnSpPr>
            <a:cxnSpLocks/>
          </p:cNvCxnSpPr>
          <p:nvPr/>
        </p:nvCxnSpPr>
        <p:spPr>
          <a:xfrm>
            <a:off x="8105871" y="3146900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5312BA-6B8A-01D5-2FFF-1B702D333CA7}"/>
              </a:ext>
            </a:extLst>
          </p:cNvPr>
          <p:cNvCxnSpPr>
            <a:cxnSpLocks/>
          </p:cNvCxnSpPr>
          <p:nvPr/>
        </p:nvCxnSpPr>
        <p:spPr>
          <a:xfrm>
            <a:off x="8444005" y="3155310"/>
            <a:ext cx="0" cy="763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F09DF1-C37B-452B-C99C-FCD6233407EA}"/>
              </a:ext>
            </a:extLst>
          </p:cNvPr>
          <p:cNvSpPr txBox="1"/>
          <p:nvPr/>
        </p:nvSpPr>
        <p:spPr>
          <a:xfrm>
            <a:off x="7493389" y="3156829"/>
            <a:ext cx="6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set size</a:t>
            </a:r>
            <a:endParaRPr lang="LID4096" dirty="0">
              <a:latin typeface="Amasis MT Pro" panose="020405040500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760474-1F6F-9D92-B0B9-D3391B6B96CB}"/>
              </a:ext>
            </a:extLst>
          </p:cNvPr>
          <p:cNvCxnSpPr>
            <a:cxnSpLocks/>
          </p:cNvCxnSpPr>
          <p:nvPr/>
        </p:nvCxnSpPr>
        <p:spPr>
          <a:xfrm>
            <a:off x="7547071" y="3167080"/>
            <a:ext cx="0" cy="63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C2838B-D00E-8DFA-A9FD-3A24F925B9FC}"/>
              </a:ext>
            </a:extLst>
          </p:cNvPr>
          <p:cNvCxnSpPr>
            <a:cxnSpLocks/>
          </p:cNvCxnSpPr>
          <p:nvPr/>
        </p:nvCxnSpPr>
        <p:spPr>
          <a:xfrm>
            <a:off x="7924899" y="3150336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2D9314-076E-DD35-DD09-D42854F62908}"/>
              </a:ext>
            </a:extLst>
          </p:cNvPr>
          <p:cNvCxnSpPr>
            <a:cxnSpLocks/>
          </p:cNvCxnSpPr>
          <p:nvPr/>
        </p:nvCxnSpPr>
        <p:spPr>
          <a:xfrm>
            <a:off x="8280498" y="3152771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7FDACA-45B6-6869-B999-F29C3096A002}"/>
              </a:ext>
            </a:extLst>
          </p:cNvPr>
          <p:cNvSpPr txBox="1"/>
          <p:nvPr/>
        </p:nvSpPr>
        <p:spPr>
          <a:xfrm>
            <a:off x="6853203" y="2073458"/>
            <a:ext cx="29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sis MT Pro" panose="02040504050005020304" pitchFamily="18" charset="0"/>
              </a:rPr>
              <a:t>#</a:t>
            </a:r>
            <a:endParaRPr lang="LID4096" dirty="0">
              <a:latin typeface="Amasis MT Pro" panose="020405040500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EF5D72-1E95-0E2E-9FC7-03BDAF43E2C9}"/>
              </a:ext>
            </a:extLst>
          </p:cNvPr>
          <p:cNvSpPr/>
          <p:nvPr/>
        </p:nvSpPr>
        <p:spPr>
          <a:xfrm>
            <a:off x="7453012" y="3068785"/>
            <a:ext cx="184148" cy="1048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F9B7AD-2D4F-4214-17E9-3CBA4BB72833}"/>
              </a:ext>
            </a:extLst>
          </p:cNvPr>
          <p:cNvSpPr/>
          <p:nvPr/>
        </p:nvSpPr>
        <p:spPr>
          <a:xfrm>
            <a:off x="7825875" y="2975713"/>
            <a:ext cx="184148" cy="200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EBBBEE-1AFC-B179-5214-F15BAEB8A2B2}"/>
              </a:ext>
            </a:extLst>
          </p:cNvPr>
          <p:cNvSpPr/>
          <p:nvPr/>
        </p:nvSpPr>
        <p:spPr>
          <a:xfrm>
            <a:off x="7275414" y="2997747"/>
            <a:ext cx="184148" cy="177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10C6ED8-2679-8F83-8D49-97BDDF0C7189}"/>
              </a:ext>
            </a:extLst>
          </p:cNvPr>
          <p:cNvSpPr/>
          <p:nvPr/>
        </p:nvSpPr>
        <p:spPr>
          <a:xfrm>
            <a:off x="6557893" y="3081106"/>
            <a:ext cx="184148" cy="86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B0D5BD-29D7-235E-3F9D-127F1A201377}"/>
              </a:ext>
            </a:extLst>
          </p:cNvPr>
          <p:cNvCxnSpPr>
            <a:cxnSpLocks/>
          </p:cNvCxnSpPr>
          <p:nvPr/>
        </p:nvCxnSpPr>
        <p:spPr>
          <a:xfrm>
            <a:off x="6278233" y="3153066"/>
            <a:ext cx="0" cy="79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835365B-E263-23D9-ECCE-4622A2707A2E}"/>
              </a:ext>
            </a:extLst>
          </p:cNvPr>
          <p:cNvSpPr/>
          <p:nvPr/>
        </p:nvSpPr>
        <p:spPr>
          <a:xfrm>
            <a:off x="6190921" y="2631457"/>
            <a:ext cx="184148" cy="537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C54BB4-D087-7562-0545-068232FEBDBE}"/>
              </a:ext>
            </a:extLst>
          </p:cNvPr>
          <p:cNvCxnSpPr>
            <a:cxnSpLocks/>
          </p:cNvCxnSpPr>
          <p:nvPr/>
        </p:nvCxnSpPr>
        <p:spPr>
          <a:xfrm flipH="1">
            <a:off x="5772922" y="3103535"/>
            <a:ext cx="122936" cy="191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10B6F39-4656-E12E-F8A4-EDF98CC5377F}"/>
              </a:ext>
            </a:extLst>
          </p:cNvPr>
          <p:cNvSpPr/>
          <p:nvPr/>
        </p:nvSpPr>
        <p:spPr>
          <a:xfrm>
            <a:off x="7639744" y="2907090"/>
            <a:ext cx="184148" cy="268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1495C-2CCD-1386-B872-C18E8C5D9F27}"/>
              </a:ext>
            </a:extLst>
          </p:cNvPr>
          <p:cNvSpPr/>
          <p:nvPr/>
        </p:nvSpPr>
        <p:spPr>
          <a:xfrm>
            <a:off x="8010494" y="3030122"/>
            <a:ext cx="184148" cy="147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8" name="Graphic 107" descr="Warning with solid fill">
            <a:extLst>
              <a:ext uri="{FF2B5EF4-FFF2-40B4-BE49-F238E27FC236}">
                <a16:creationId xmlns:a16="http://schemas.microsoft.com/office/drawing/2014/main" id="{B633D4AB-D700-329C-F667-C2BB6847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8609" y="2024063"/>
            <a:ext cx="512566" cy="512566"/>
          </a:xfrm>
          <a:prstGeom prst="rect">
            <a:avLst/>
          </a:prstGeom>
        </p:spPr>
      </p:pic>
      <p:pic>
        <p:nvPicPr>
          <p:cNvPr id="109" name="Graphic 108" descr="Warning with solid fill">
            <a:extLst>
              <a:ext uri="{FF2B5EF4-FFF2-40B4-BE49-F238E27FC236}">
                <a16:creationId xmlns:a16="http://schemas.microsoft.com/office/drawing/2014/main" id="{BF6A61D0-AB03-306A-9A5B-E914FAF0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913" y="2004874"/>
            <a:ext cx="512566" cy="512566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D163C7BB-890A-09D6-4A65-198F10469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5022" y="2196377"/>
            <a:ext cx="418967" cy="4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BAF610-7D6B-C47C-AD5E-BAC8311EECA3}"/>
              </a:ext>
            </a:extLst>
          </p:cNvPr>
          <p:cNvCxnSpPr/>
          <p:nvPr/>
        </p:nvCxnSpPr>
        <p:spPr>
          <a:xfrm>
            <a:off x="2228273" y="3016711"/>
            <a:ext cx="8439912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FD1FB-DECC-DCA7-C288-FA696D0701E3}"/>
              </a:ext>
            </a:extLst>
          </p:cNvPr>
          <p:cNvCxnSpPr/>
          <p:nvPr/>
        </p:nvCxnSpPr>
        <p:spPr>
          <a:xfrm>
            <a:off x="2418080" y="2489200"/>
            <a:ext cx="15443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D9436A-5AE0-4869-FBA3-89900C005F9B}"/>
              </a:ext>
            </a:extLst>
          </p:cNvPr>
          <p:cNvCxnSpPr>
            <a:cxnSpLocks/>
          </p:cNvCxnSpPr>
          <p:nvPr/>
        </p:nvCxnSpPr>
        <p:spPr>
          <a:xfrm>
            <a:off x="2418080" y="1300480"/>
            <a:ext cx="0" cy="11887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6C96EB-03D1-F23A-EE1A-B0F06A9571CD}"/>
              </a:ext>
            </a:extLst>
          </p:cNvPr>
          <p:cNvSpPr/>
          <p:nvPr/>
        </p:nvSpPr>
        <p:spPr>
          <a:xfrm>
            <a:off x="2428875" y="1667343"/>
            <a:ext cx="1533525" cy="793282"/>
          </a:xfrm>
          <a:custGeom>
            <a:avLst/>
            <a:gdLst>
              <a:gd name="connsiteX0" fmla="*/ 0 w 1533525"/>
              <a:gd name="connsiteY0" fmla="*/ 529757 h 793282"/>
              <a:gd name="connsiteX1" fmla="*/ 273050 w 1533525"/>
              <a:gd name="connsiteY1" fmla="*/ 2707 h 793282"/>
              <a:gd name="connsiteX2" fmla="*/ 641350 w 1533525"/>
              <a:gd name="connsiteY2" fmla="*/ 729782 h 793282"/>
              <a:gd name="connsiteX3" fmla="*/ 835025 w 1533525"/>
              <a:gd name="connsiteY3" fmla="*/ 418632 h 793282"/>
              <a:gd name="connsiteX4" fmla="*/ 952500 w 1533525"/>
              <a:gd name="connsiteY4" fmla="*/ 656757 h 793282"/>
              <a:gd name="connsiteX5" fmla="*/ 1019175 w 1533525"/>
              <a:gd name="connsiteY5" fmla="*/ 377357 h 793282"/>
              <a:gd name="connsiteX6" fmla="*/ 1104900 w 1533525"/>
              <a:gd name="connsiteY6" fmla="*/ 774232 h 793282"/>
              <a:gd name="connsiteX7" fmla="*/ 1266825 w 1533525"/>
              <a:gd name="connsiteY7" fmla="*/ 628182 h 793282"/>
              <a:gd name="connsiteX8" fmla="*/ 1533525 w 1533525"/>
              <a:gd name="connsiteY8" fmla="*/ 793282 h 79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525" h="793282">
                <a:moveTo>
                  <a:pt x="0" y="529757"/>
                </a:moveTo>
                <a:cubicBezTo>
                  <a:pt x="83079" y="249563"/>
                  <a:pt x="166158" y="-30631"/>
                  <a:pt x="273050" y="2707"/>
                </a:cubicBezTo>
                <a:cubicBezTo>
                  <a:pt x="379942" y="36044"/>
                  <a:pt x="547688" y="660461"/>
                  <a:pt x="641350" y="729782"/>
                </a:cubicBezTo>
                <a:cubicBezTo>
                  <a:pt x="735012" y="799103"/>
                  <a:pt x="783167" y="430803"/>
                  <a:pt x="835025" y="418632"/>
                </a:cubicBezTo>
                <a:cubicBezTo>
                  <a:pt x="886883" y="406461"/>
                  <a:pt x="921808" y="663636"/>
                  <a:pt x="952500" y="656757"/>
                </a:cubicBezTo>
                <a:cubicBezTo>
                  <a:pt x="983192" y="649878"/>
                  <a:pt x="993775" y="357778"/>
                  <a:pt x="1019175" y="377357"/>
                </a:cubicBezTo>
                <a:cubicBezTo>
                  <a:pt x="1044575" y="396936"/>
                  <a:pt x="1063625" y="732428"/>
                  <a:pt x="1104900" y="774232"/>
                </a:cubicBezTo>
                <a:cubicBezTo>
                  <a:pt x="1146175" y="816036"/>
                  <a:pt x="1195388" y="625007"/>
                  <a:pt x="1266825" y="628182"/>
                </a:cubicBezTo>
                <a:cubicBezTo>
                  <a:pt x="1338262" y="631357"/>
                  <a:pt x="1483783" y="783757"/>
                  <a:pt x="1533525" y="793282"/>
                </a:cubicBezTo>
              </a:path>
            </a:pathLst>
          </a:custGeom>
          <a:noFill/>
          <a:ln w="349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4D68F-812E-6009-E323-00322B3942E7}"/>
              </a:ext>
            </a:extLst>
          </p:cNvPr>
          <p:cNvCxnSpPr/>
          <p:nvPr/>
        </p:nvCxnSpPr>
        <p:spPr>
          <a:xfrm>
            <a:off x="7689583" y="2456882"/>
            <a:ext cx="154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9CE051-ACAC-EAA0-ECD1-EA1B3E8DF897}"/>
              </a:ext>
            </a:extLst>
          </p:cNvPr>
          <p:cNvCxnSpPr>
            <a:cxnSpLocks/>
          </p:cNvCxnSpPr>
          <p:nvPr/>
        </p:nvCxnSpPr>
        <p:spPr>
          <a:xfrm>
            <a:off x="7689583" y="1268162"/>
            <a:ext cx="0" cy="11887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3905BB2-2D63-2015-61F1-6E70817C47BC}"/>
              </a:ext>
            </a:extLst>
          </p:cNvPr>
          <p:cNvSpPr/>
          <p:nvPr/>
        </p:nvSpPr>
        <p:spPr>
          <a:xfrm>
            <a:off x="7708900" y="1510274"/>
            <a:ext cx="1490133" cy="837716"/>
          </a:xfrm>
          <a:custGeom>
            <a:avLst/>
            <a:gdLst>
              <a:gd name="connsiteX0" fmla="*/ 0 w 1490133"/>
              <a:gd name="connsiteY0" fmla="*/ 779959 h 837716"/>
              <a:gd name="connsiteX1" fmla="*/ 139700 w 1490133"/>
              <a:gd name="connsiteY1" fmla="*/ 597926 h 837716"/>
              <a:gd name="connsiteX2" fmla="*/ 317500 w 1490133"/>
              <a:gd name="connsiteY2" fmla="*/ 826526 h 837716"/>
              <a:gd name="connsiteX3" fmla="*/ 448733 w 1490133"/>
              <a:gd name="connsiteY3" fmla="*/ 170359 h 837716"/>
              <a:gd name="connsiteX4" fmla="*/ 537633 w 1490133"/>
              <a:gd name="connsiteY4" fmla="*/ 564059 h 837716"/>
              <a:gd name="connsiteX5" fmla="*/ 601133 w 1490133"/>
              <a:gd name="connsiteY5" fmla="*/ 1026 h 837716"/>
              <a:gd name="connsiteX6" fmla="*/ 643467 w 1490133"/>
              <a:gd name="connsiteY6" fmla="*/ 733393 h 837716"/>
              <a:gd name="connsiteX7" fmla="*/ 719667 w 1490133"/>
              <a:gd name="connsiteY7" fmla="*/ 369326 h 837716"/>
              <a:gd name="connsiteX8" fmla="*/ 982133 w 1490133"/>
              <a:gd name="connsiteY8" fmla="*/ 779959 h 837716"/>
              <a:gd name="connsiteX9" fmla="*/ 1198033 w 1490133"/>
              <a:gd name="connsiteY9" fmla="*/ 644493 h 837716"/>
              <a:gd name="connsiteX10" fmla="*/ 1490133 w 1490133"/>
              <a:gd name="connsiteY10" fmla="*/ 809593 h 83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0133" h="837716">
                <a:moveTo>
                  <a:pt x="0" y="779959"/>
                </a:moveTo>
                <a:cubicBezTo>
                  <a:pt x="43392" y="685062"/>
                  <a:pt x="86784" y="590165"/>
                  <a:pt x="139700" y="597926"/>
                </a:cubicBezTo>
                <a:cubicBezTo>
                  <a:pt x="192616" y="605687"/>
                  <a:pt x="265995" y="897787"/>
                  <a:pt x="317500" y="826526"/>
                </a:cubicBezTo>
                <a:cubicBezTo>
                  <a:pt x="369006" y="755265"/>
                  <a:pt x="412044" y="214103"/>
                  <a:pt x="448733" y="170359"/>
                </a:cubicBezTo>
                <a:cubicBezTo>
                  <a:pt x="485422" y="126614"/>
                  <a:pt x="512233" y="592281"/>
                  <a:pt x="537633" y="564059"/>
                </a:cubicBezTo>
                <a:cubicBezTo>
                  <a:pt x="563033" y="535837"/>
                  <a:pt x="583494" y="-27196"/>
                  <a:pt x="601133" y="1026"/>
                </a:cubicBezTo>
                <a:cubicBezTo>
                  <a:pt x="618772" y="29248"/>
                  <a:pt x="623711" y="672010"/>
                  <a:pt x="643467" y="733393"/>
                </a:cubicBezTo>
                <a:cubicBezTo>
                  <a:pt x="663223" y="794776"/>
                  <a:pt x="663223" y="361565"/>
                  <a:pt x="719667" y="369326"/>
                </a:cubicBezTo>
                <a:cubicBezTo>
                  <a:pt x="776111" y="377087"/>
                  <a:pt x="902406" y="734098"/>
                  <a:pt x="982133" y="779959"/>
                </a:cubicBezTo>
                <a:cubicBezTo>
                  <a:pt x="1061860" y="825820"/>
                  <a:pt x="1113366" y="639554"/>
                  <a:pt x="1198033" y="644493"/>
                </a:cubicBezTo>
                <a:cubicBezTo>
                  <a:pt x="1282700" y="649432"/>
                  <a:pt x="1436511" y="792660"/>
                  <a:pt x="1490133" y="80959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0D3E-C314-9E45-0C54-A7EA51CDFD8B}"/>
              </a:ext>
            </a:extLst>
          </p:cNvPr>
          <p:cNvSpPr txBox="1"/>
          <p:nvPr/>
        </p:nvSpPr>
        <p:spPr>
          <a:xfrm>
            <a:off x="2428875" y="817909"/>
            <a:ext cx="175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masis MT Pro" panose="02040504050005020304" pitchFamily="18" charset="0"/>
              </a:rPr>
              <a:t>distribution 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p1</a:t>
            </a:r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F3001-1607-DB5D-9405-7061E474EA8E}"/>
              </a:ext>
            </a:extLst>
          </p:cNvPr>
          <p:cNvSpPr txBox="1"/>
          <p:nvPr/>
        </p:nvSpPr>
        <p:spPr>
          <a:xfrm>
            <a:off x="7783830" y="852685"/>
            <a:ext cx="175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masis MT Pro" panose="02040504050005020304" pitchFamily="18" charset="0"/>
              </a:rPr>
              <a:t>distribution </a:t>
            </a:r>
            <a:r>
              <a:rPr lang="en-GB" b="1" dirty="0">
                <a:solidFill>
                  <a:srgbClr val="FF0000"/>
                </a:solidFill>
                <a:latin typeface="Amasis MT Pro" panose="02040504050005020304" pitchFamily="18" charset="0"/>
              </a:rPr>
              <a:t>p2</a:t>
            </a:r>
          </a:p>
          <a:p>
            <a:endParaRPr lang="LID4096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A3A36C-3AA3-C3E5-FF19-B0D01223C9F2}"/>
              </a:ext>
            </a:extLst>
          </p:cNvPr>
          <p:cNvSpPr/>
          <p:nvPr/>
        </p:nvSpPr>
        <p:spPr>
          <a:xfrm>
            <a:off x="5356231" y="1692829"/>
            <a:ext cx="1282688" cy="472605"/>
          </a:xfrm>
          <a:prstGeom prst="rightArrow">
            <a:avLst/>
          </a:prstGeom>
          <a:solidFill>
            <a:srgbClr val="FFC000">
              <a:alpha val="55000"/>
            </a:srgbClr>
          </a:solidFill>
          <a:ln>
            <a:solidFill>
              <a:schemeClr val="accent1">
                <a:shade val="15000"/>
                <a:alpha val="3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130A1-1F9C-34EF-C45D-D40CE3FEDDA6}"/>
              </a:ext>
            </a:extLst>
          </p:cNvPr>
          <p:cNvSpPr txBox="1"/>
          <p:nvPr/>
        </p:nvSpPr>
        <p:spPr>
          <a:xfrm>
            <a:off x="5219065" y="1300480"/>
            <a:ext cx="175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masis MT Pro" panose="02040504050005020304" pitchFamily="18" charset="0"/>
              </a:rPr>
              <a:t>change point</a:t>
            </a:r>
          </a:p>
          <a:p>
            <a:endParaRPr lang="LID4096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CCF2A1-4F93-D6D1-77E5-130D85AB66CB}"/>
              </a:ext>
            </a:extLst>
          </p:cNvPr>
          <p:cNvCxnSpPr>
            <a:cxnSpLocks/>
          </p:cNvCxnSpPr>
          <p:nvPr/>
        </p:nvCxnSpPr>
        <p:spPr>
          <a:xfrm>
            <a:off x="5905500" y="1667343"/>
            <a:ext cx="2858" cy="15422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7FD5E7-70FA-8567-6A26-D43185D32CF0}"/>
              </a:ext>
            </a:extLst>
          </p:cNvPr>
          <p:cNvCxnSpPr/>
          <p:nvPr/>
        </p:nvCxnSpPr>
        <p:spPr>
          <a:xfrm>
            <a:off x="3944127" y="292463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73A66-9035-F35C-86D3-509B297315C2}"/>
              </a:ext>
            </a:extLst>
          </p:cNvPr>
          <p:cNvCxnSpPr/>
          <p:nvPr/>
        </p:nvCxnSpPr>
        <p:spPr>
          <a:xfrm>
            <a:off x="5339011" y="292463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D1CE5C-0EDC-C30A-AA44-78E494ABC696}"/>
              </a:ext>
            </a:extLst>
          </p:cNvPr>
          <p:cNvCxnSpPr/>
          <p:nvPr/>
        </p:nvCxnSpPr>
        <p:spPr>
          <a:xfrm>
            <a:off x="3354001" y="292463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2708A7-C1AF-55B5-778F-FE20900E9D41}"/>
              </a:ext>
            </a:extLst>
          </p:cNvPr>
          <p:cNvCxnSpPr>
            <a:cxnSpLocks/>
          </p:cNvCxnSpPr>
          <p:nvPr/>
        </p:nvCxnSpPr>
        <p:spPr>
          <a:xfrm>
            <a:off x="2862638" y="292463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40B3E6-7C15-9C03-40B2-6CC02D0ACFD2}"/>
              </a:ext>
            </a:extLst>
          </p:cNvPr>
          <p:cNvCxnSpPr/>
          <p:nvPr/>
        </p:nvCxnSpPr>
        <p:spPr>
          <a:xfrm>
            <a:off x="6863011" y="293098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20E8A2-D36D-0F19-62FE-EBDD4C073730}"/>
              </a:ext>
            </a:extLst>
          </p:cNvPr>
          <p:cNvCxnSpPr/>
          <p:nvPr/>
        </p:nvCxnSpPr>
        <p:spPr>
          <a:xfrm>
            <a:off x="7631361" y="295003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4F420F-D08B-A0C9-2136-0317B3AE4080}"/>
              </a:ext>
            </a:extLst>
          </p:cNvPr>
          <p:cNvCxnSpPr>
            <a:cxnSpLocks/>
          </p:cNvCxnSpPr>
          <p:nvPr/>
        </p:nvCxnSpPr>
        <p:spPr>
          <a:xfrm>
            <a:off x="8558461" y="2930986"/>
            <a:ext cx="0" cy="177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Network outline">
            <a:extLst>
              <a:ext uri="{FF2B5EF4-FFF2-40B4-BE49-F238E27FC236}">
                <a16:creationId xmlns:a16="http://schemas.microsoft.com/office/drawing/2014/main" id="{98A18534-3E54-C15E-CCC4-8D6694A9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74" y="3143327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B4D075-93ED-AB4C-BD5C-B3D951C65A33}"/>
              </a:ext>
            </a:extLst>
          </p:cNvPr>
          <p:cNvCxnSpPr/>
          <p:nvPr/>
        </p:nvCxnSpPr>
        <p:spPr>
          <a:xfrm>
            <a:off x="2354511" y="2930986"/>
            <a:ext cx="0" cy="171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D14EA6-87C0-4945-88B6-48BD95B26CA3}"/>
                  </a:ext>
                </a:extLst>
              </p:cNvPr>
              <p:cNvSpPr txBox="1"/>
              <p:nvPr/>
            </p:nvSpPr>
            <p:spPr>
              <a:xfrm>
                <a:off x="2636136" y="3057394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D14EA6-87C0-4945-88B6-48BD95B2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36" y="3057394"/>
                <a:ext cx="453005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B8F06E-5B7B-C45D-5925-7673EF5737B9}"/>
                  </a:ext>
                </a:extLst>
              </p:cNvPr>
              <p:cNvSpPr txBox="1"/>
              <p:nvPr/>
            </p:nvSpPr>
            <p:spPr>
              <a:xfrm>
                <a:off x="3117273" y="3063743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B8F06E-5B7B-C45D-5925-7673EF57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3" y="3063743"/>
                <a:ext cx="453005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E4C94D5-A19F-1211-E84C-564F3359B13D}"/>
              </a:ext>
            </a:extLst>
          </p:cNvPr>
          <p:cNvSpPr txBox="1"/>
          <p:nvPr/>
        </p:nvSpPr>
        <p:spPr>
          <a:xfrm>
            <a:off x="3711891" y="3057394"/>
            <a:ext cx="45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…</a:t>
            </a:r>
            <a:endParaRPr lang="LID4096" sz="2000" b="1" dirty="0">
              <a:solidFill>
                <a:schemeClr val="accent6">
                  <a:lumMod val="60000"/>
                  <a:lumOff val="40000"/>
                </a:schemeClr>
              </a:solidFill>
              <a:latin typeface="Amasis MT Pro" panose="020405040500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11A536-1ABD-428B-9946-F21BEBDEF03B}"/>
                  </a:ext>
                </a:extLst>
              </p:cNvPr>
              <p:cNvSpPr txBox="1"/>
              <p:nvPr/>
            </p:nvSpPr>
            <p:spPr>
              <a:xfrm>
                <a:off x="5008177" y="3121486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11A536-1ABD-428B-9946-F21BEBDE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77" y="3121486"/>
                <a:ext cx="453005" cy="400110"/>
              </a:xfrm>
              <a:prstGeom prst="rect">
                <a:avLst/>
              </a:prstGeom>
              <a:blipFill>
                <a:blip r:embed="rId6"/>
                <a:stretch>
                  <a:fillRect r="-40541" b="-303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7A0497-0B65-B0BA-8AFD-8BF2427921C0}"/>
                  </a:ext>
                </a:extLst>
              </p:cNvPr>
              <p:cNvSpPr txBox="1"/>
              <p:nvPr/>
            </p:nvSpPr>
            <p:spPr>
              <a:xfrm>
                <a:off x="2142703" y="3057394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7A0497-0B65-B0BA-8AFD-8BF24279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03" y="3057394"/>
                <a:ext cx="453005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633FE-372C-B771-C9E3-D95C84836BDA}"/>
                  </a:ext>
                </a:extLst>
              </p:cNvPr>
              <p:cNvSpPr txBox="1"/>
              <p:nvPr/>
            </p:nvSpPr>
            <p:spPr>
              <a:xfrm>
                <a:off x="5692973" y="3158416"/>
                <a:ext cx="553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633FE-372C-B771-C9E3-D95C8483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73" y="3158416"/>
                <a:ext cx="553084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042C94-3571-AF67-0DCF-C885E3CA0177}"/>
                  </a:ext>
                </a:extLst>
              </p:cNvPr>
              <p:cNvSpPr txBox="1"/>
              <p:nvPr/>
            </p:nvSpPr>
            <p:spPr>
              <a:xfrm>
                <a:off x="6587354" y="3121486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042C94-3571-AF67-0DCF-C885E3CA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54" y="3121486"/>
                <a:ext cx="453005" cy="400110"/>
              </a:xfrm>
              <a:prstGeom prst="rect">
                <a:avLst/>
              </a:prstGeom>
              <a:blipFill>
                <a:blip r:embed="rId9"/>
                <a:stretch>
                  <a:fillRect r="-40541" b="-303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F86DD-12CC-F756-C7B1-BFD41E90695C}"/>
                  </a:ext>
                </a:extLst>
              </p:cNvPr>
              <p:cNvSpPr txBox="1"/>
              <p:nvPr/>
            </p:nvSpPr>
            <p:spPr>
              <a:xfrm>
                <a:off x="7263293" y="3121486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F86DD-12CC-F756-C7B1-BFD41E906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93" y="3121486"/>
                <a:ext cx="453005" cy="400110"/>
              </a:xfrm>
              <a:prstGeom prst="rect">
                <a:avLst/>
              </a:prstGeom>
              <a:blipFill>
                <a:blip r:embed="rId10"/>
                <a:stretch>
                  <a:fillRect r="-38667" b="-303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ECB0F4-6143-1687-4E74-E2DC88975E83}"/>
                  </a:ext>
                </a:extLst>
              </p:cNvPr>
              <p:cNvSpPr txBox="1"/>
              <p:nvPr/>
            </p:nvSpPr>
            <p:spPr>
              <a:xfrm>
                <a:off x="8298111" y="3096086"/>
                <a:ext cx="45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LID4096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ECB0F4-6143-1687-4E74-E2DC8897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11" y="3096086"/>
                <a:ext cx="45300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E08188-7E50-831C-AC4F-4657A6CFD24A}"/>
                  </a:ext>
                </a:extLst>
              </p:cNvPr>
              <p:cNvSpPr txBox="1"/>
              <p:nvPr/>
            </p:nvSpPr>
            <p:spPr>
              <a:xfrm>
                <a:off x="1131790" y="4010551"/>
                <a:ext cx="2326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masis MT Pro" panose="02040504050005020304" pitchFamily="18" charset="0"/>
                  </a:rPr>
                  <a:t>: train model on </a:t>
                </a:r>
                <a:r>
                  <a:rPr lang="en-GB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masis MT Pro" panose="02040504050005020304" pitchFamily="18" charset="0"/>
                  </a:rPr>
                  <a:t>p1</a:t>
                </a:r>
                <a:endParaRPr lang="LID4096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E08188-7E50-831C-AC4F-4657A6CF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0" y="4010551"/>
                <a:ext cx="2326214" cy="369332"/>
              </a:xfrm>
              <a:prstGeom prst="rect">
                <a:avLst/>
              </a:prstGeom>
              <a:blipFill>
                <a:blip r:embed="rId12"/>
                <a:stretch>
                  <a:fillRect t="-10000" r="-1312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DCB5F8-C7C1-65B9-A3D3-72F025364742}"/>
                  </a:ext>
                </a:extLst>
              </p:cNvPr>
              <p:cNvSpPr txBox="1"/>
              <p:nvPr/>
            </p:nvSpPr>
            <p:spPr>
              <a:xfrm>
                <a:off x="4104942" y="4002226"/>
                <a:ext cx="39821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GB" dirty="0">
                    <a:latin typeface="Amasis MT Pro" panose="02040504050005020304" pitchFamily="18" charset="0"/>
                  </a:rPr>
                  <a:t>: online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masis MT Pro" panose="02040504050005020304" pitchFamily="18" charset="0"/>
                  </a:rPr>
                  <a:t>calculate CTM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masis MT Pro" panose="02040504050005020304" pitchFamily="18" charset="0"/>
                  </a:rPr>
                  <a:t>at each timepoint</a:t>
                </a:r>
                <a:endParaRPr lang="LID4096" dirty="0"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DCB5F8-C7C1-65B9-A3D3-72F02536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2" y="4002226"/>
                <a:ext cx="3982116" cy="646331"/>
              </a:xfrm>
              <a:prstGeom prst="rect">
                <a:avLst/>
              </a:prstGeom>
              <a:blipFill>
                <a:blip r:embed="rId13"/>
                <a:stretch>
                  <a:fillRect l="-917" t="-5660" r="-765" b="-141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85111F-B536-022C-5A0F-680589DADD7C}"/>
                  </a:ext>
                </a:extLst>
              </p:cNvPr>
              <p:cNvSpPr txBox="1"/>
              <p:nvPr/>
            </p:nvSpPr>
            <p:spPr>
              <a:xfrm>
                <a:off x="8490694" y="3965377"/>
                <a:ext cx="25987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masis MT Pro" panose="02040504050005020304" pitchFamily="18" charset="0"/>
                  </a:rPr>
                  <a:t>Changepoint detected if: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masis MT Pro" panose="02040504050005020304" pitchFamily="18" charset="0"/>
                  </a:rPr>
                  <a:t> &gt; threshold</a:t>
                </a:r>
                <a:endParaRPr lang="LID4096" dirty="0">
                  <a:latin typeface="Amasis MT Pro" panose="020405040500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85111F-B536-022C-5A0F-680589DA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94" y="3965377"/>
                <a:ext cx="2598788" cy="646331"/>
              </a:xfrm>
              <a:prstGeom prst="rect">
                <a:avLst/>
              </a:prstGeom>
              <a:blipFill>
                <a:blip r:embed="rId14"/>
                <a:stretch>
                  <a:fillRect l="-2113" t="-4673" r="-939" b="-130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8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Lutz</dc:creator>
  <cp:lastModifiedBy>Michel Lutz</cp:lastModifiedBy>
  <cp:revision>1</cp:revision>
  <dcterms:created xsi:type="dcterms:W3CDTF">2023-11-21T06:59:24Z</dcterms:created>
  <dcterms:modified xsi:type="dcterms:W3CDTF">2024-01-11T13:25:07Z</dcterms:modified>
</cp:coreProperties>
</file>