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76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FDF-4CDB-6F53-A975-787973FC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A3A-F24D-2BF7-EA48-412664C5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520D-F8AD-CB11-B559-C29196E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C111-FC67-10C1-EFDC-8640AB42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5A47-B50F-2C04-DB0D-14B46B8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AC6-6FEC-5BF8-7656-0D57E567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B595B-AE27-2AF1-E49E-548489A5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4002-0657-D250-437C-586A800C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3CC4-9DDE-FF27-67C4-B55AFFE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1DF3-1A40-2B81-B6D4-CBE0465C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7A20D-445C-0CED-174C-89C4FF45B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E8B9C-63BB-38CB-13DE-E27CFE70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1FBF-510F-2608-1523-AA1D9021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9CC7-F25C-E6C2-2CD7-8FF1D42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2B47-8AFB-A7E8-0551-79EACE1F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968D-9807-5539-0E34-D5882E6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48DB-FEDD-0F72-2147-10CEE7A2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8028-39F1-8E39-405E-99BD92FE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8FDF-DF2D-7592-A739-CD43F11D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ECF4-9073-9DD4-CDA1-42351009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7908-1F64-DCF6-6AED-E0124132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8C0-E63B-73A3-F60A-69DC1333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4781-B9E5-D0DE-CCAA-1D18E6A7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284D-7D99-54E7-286C-BC871AB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6119-8B7A-B20D-7327-5F1F0A6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EC04-2829-B9A4-BC13-96C910CE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32C1-1681-65CD-11F5-65D6E622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F369-4F5A-60C6-D4FC-DF5B8C6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D269-1FCF-DDB8-BB5C-69664D33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5E56-9210-7BB5-C66F-07CA7EA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85CD-2731-1AFD-678E-EB289EF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474-BAA6-B3A8-1325-F00BBC1B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2857-FF41-BD92-89C5-F4164E47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81E1-0FBB-9B88-3A8B-2BF03D65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CBE64-DB70-AA40-F176-850CAA92C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A7664-0678-AA59-EE82-556F282BC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FDDE4-D777-3662-3154-EAD43BC3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A56D-DC81-04B1-2238-BF371CE6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AF9BE-4ECE-E176-3C67-E5A4855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F93A-2EED-7E49-E34F-4FA00656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B9640-8C57-7F7A-E9FC-F62639C0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F1C7F-AF79-9EA3-212D-9F262767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16BA4-BC1A-7B6A-8972-2FDC6D9F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0B8B4-4383-C5BD-368D-3FB8E2F8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FDAE6-F091-AC41-92C1-B354F5C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EF5E-F455-BDFE-A452-23AA868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E167-527E-1A87-7099-26FC4AB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ADA0-57DE-F265-7A13-0AFBAC36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C8B9C-89B6-43F1-E8CE-F5FDAEE7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C362-831A-9DEC-C6DB-78A2E4AA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9264C-089D-EEC8-3345-67678408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988A-C8E7-493A-CF8A-B9B13F6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911-9FFA-4002-0B15-8DA627C3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57718-6CCF-3C5B-4688-A774E1FFC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AEABF-D177-79EB-32BF-6A0D6BE6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CEF4-3F86-3631-E571-3EBB64E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977C-9A71-6783-1887-D9CEEE41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FA61-527B-DD8F-7B46-85EF4F7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0AD4E-1A42-C922-B55F-C99DE911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8416-AE9E-DE4A-8023-2E2EB03D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7878-CFD2-E2AF-15A4-58E40F21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3923-DD3D-DD2C-FED8-D353FE64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33D0-4387-92EB-1106-48DA8895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5659132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 flipH="1">
            <a:off x="4208805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6096000" y="1075805"/>
            <a:ext cx="1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6096000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6096000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4949105" y="180768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517712-4241-94CF-CB58-88D5FA668A6F}"/>
              </a:ext>
            </a:extLst>
          </p:cNvPr>
          <p:cNvSpPr txBox="1"/>
          <p:nvPr/>
        </p:nvSpPr>
        <p:spPr>
          <a:xfrm>
            <a:off x="6080606" y="21928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1F2BCD-09DD-A450-C53A-31BD9145C7AA}"/>
              </a:ext>
            </a:extLst>
          </p:cNvPr>
          <p:cNvSpPr txBox="1"/>
          <p:nvPr/>
        </p:nvSpPr>
        <p:spPr>
          <a:xfrm>
            <a:off x="5450585" y="2205555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A1CF0C-DE75-7EFD-9E3C-8BE91AAD9755}"/>
              </a:ext>
            </a:extLst>
          </p:cNvPr>
          <p:cNvSpPr txBox="1"/>
          <p:nvPr/>
        </p:nvSpPr>
        <p:spPr>
          <a:xfrm>
            <a:off x="6769405" y="180836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E7B64C-56D9-08E1-43AF-84B588B0F83A}"/>
              </a:ext>
            </a:extLst>
          </p:cNvPr>
          <p:cNvSpPr txBox="1"/>
          <p:nvPr/>
        </p:nvSpPr>
        <p:spPr>
          <a:xfrm>
            <a:off x="7235000" y="159606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</p:spTree>
    <p:extLst>
      <p:ext uri="{BB962C8B-B14F-4D97-AF65-F5344CB8AC3E}">
        <p14:creationId xmlns:p14="http://schemas.microsoft.com/office/powerpoint/2010/main" val="18337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075805"/>
            <a:ext cx="1887197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4208804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4208804" y="1075805"/>
            <a:ext cx="5661589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03439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05F906-70B5-F7EF-C981-87C2993765E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2321609" y="1075805"/>
            <a:ext cx="566158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C97EE-9C37-F1E7-52A6-7A43C1CD5F6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08805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7C718-7E26-9837-13E0-10CFB784D5AA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6096001" y="1075805"/>
            <a:ext cx="1887195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97210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5990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5659132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 flipH="1">
            <a:off x="4208805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6096000" y="1075805"/>
            <a:ext cx="1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6096000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6096000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4264441" y="230972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517712-4241-94CF-CB58-88D5FA668A6F}"/>
              </a:ext>
            </a:extLst>
          </p:cNvPr>
          <p:cNvSpPr txBox="1"/>
          <p:nvPr/>
        </p:nvSpPr>
        <p:spPr>
          <a:xfrm>
            <a:off x="6053215" y="238486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1F2BCD-09DD-A450-C53A-31BD9145C7AA}"/>
              </a:ext>
            </a:extLst>
          </p:cNvPr>
          <p:cNvSpPr txBox="1"/>
          <p:nvPr/>
        </p:nvSpPr>
        <p:spPr>
          <a:xfrm>
            <a:off x="5272826" y="238569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A1CF0C-DE75-7EFD-9E3C-8BE91AAD9755}"/>
              </a:ext>
            </a:extLst>
          </p:cNvPr>
          <p:cNvSpPr txBox="1"/>
          <p:nvPr/>
        </p:nvSpPr>
        <p:spPr>
          <a:xfrm>
            <a:off x="6905557" y="214148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E7B64C-56D9-08E1-43AF-84B588B0F83A}"/>
              </a:ext>
            </a:extLst>
          </p:cNvPr>
          <p:cNvSpPr txBox="1"/>
          <p:nvPr/>
        </p:nvSpPr>
        <p:spPr>
          <a:xfrm>
            <a:off x="7470470" y="180310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</p:spTree>
    <p:extLst>
      <p:ext uri="{BB962C8B-B14F-4D97-AF65-F5344CB8AC3E}">
        <p14:creationId xmlns:p14="http://schemas.microsoft.com/office/powerpoint/2010/main" val="1998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4011EB-C4AF-1B3E-775F-9EE5E034DA96}"/>
              </a:ext>
            </a:extLst>
          </p:cNvPr>
          <p:cNvSpPr/>
          <p:nvPr/>
        </p:nvSpPr>
        <p:spPr>
          <a:xfrm>
            <a:off x="3662484" y="390842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B9075A-1E37-CD09-1E56-2650E83E5707}"/>
              </a:ext>
            </a:extLst>
          </p:cNvPr>
          <p:cNvSpPr/>
          <p:nvPr/>
        </p:nvSpPr>
        <p:spPr>
          <a:xfrm>
            <a:off x="5549680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288974-13A7-5664-F068-CB2A1B62012D}"/>
              </a:ext>
            </a:extLst>
          </p:cNvPr>
          <p:cNvSpPr/>
          <p:nvPr/>
        </p:nvSpPr>
        <p:spPr>
          <a:xfrm>
            <a:off x="7436876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DA2729-7DE1-E4A7-5B28-9CAC17162275}"/>
              </a:ext>
            </a:extLst>
          </p:cNvPr>
          <p:cNvSpPr/>
          <p:nvPr/>
        </p:nvSpPr>
        <p:spPr>
          <a:xfrm>
            <a:off x="9324072" y="390285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BED49-0540-0AEE-078E-DEFB0A1F6ABD}"/>
              </a:ext>
            </a:extLst>
          </p:cNvPr>
          <p:cNvSpPr/>
          <p:nvPr/>
        </p:nvSpPr>
        <p:spPr>
          <a:xfrm>
            <a:off x="1775288" y="3902854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38060-D897-056A-37F4-92FEF15BEF12}"/>
              </a:ext>
            </a:extLst>
          </p:cNvPr>
          <p:cNvSpPr/>
          <p:nvPr/>
        </p:nvSpPr>
        <p:spPr>
          <a:xfrm>
            <a:off x="1960661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C353B-173E-76F7-D850-8B61EBF5AA1A}"/>
              </a:ext>
            </a:extLst>
          </p:cNvPr>
          <p:cNvSpPr/>
          <p:nvPr/>
        </p:nvSpPr>
        <p:spPr>
          <a:xfrm>
            <a:off x="3847857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7EFCF-F81B-C1E2-03D9-FADDC15501C1}"/>
              </a:ext>
            </a:extLst>
          </p:cNvPr>
          <p:cNvSpPr/>
          <p:nvPr/>
        </p:nvSpPr>
        <p:spPr>
          <a:xfrm>
            <a:off x="5735053" y="4092728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A1607-1C9A-E123-A5B5-24EB3B8DE911}"/>
              </a:ext>
            </a:extLst>
          </p:cNvPr>
          <p:cNvSpPr/>
          <p:nvPr/>
        </p:nvSpPr>
        <p:spPr>
          <a:xfrm>
            <a:off x="7622249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5FBFD-6164-641F-FAFE-FD5DD5269403}"/>
              </a:ext>
            </a:extLst>
          </p:cNvPr>
          <p:cNvSpPr/>
          <p:nvPr/>
        </p:nvSpPr>
        <p:spPr>
          <a:xfrm>
            <a:off x="9509445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x5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809413-675F-0FBB-9173-50AF5B68429D}"/>
              </a:ext>
            </a:extLst>
          </p:cNvPr>
          <p:cNvCxnSpPr>
            <a:cxnSpLocks/>
            <a:stCxn id="114" idx="7"/>
            <a:endCxn id="13" idx="1"/>
          </p:cNvCxnSpPr>
          <p:nvPr/>
        </p:nvCxnSpPr>
        <p:spPr>
          <a:xfrm rot="5400000" flipH="1" flipV="1">
            <a:off x="6095999" y="-1126652"/>
            <a:ext cx="12700" cy="3156569"/>
          </a:xfrm>
          <a:prstGeom prst="curvedConnector3">
            <a:avLst>
              <a:gd name="adj1" fmla="val 2807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7D87EA-D967-D629-E85F-BDFCCB29617D}"/>
              </a:ext>
            </a:extLst>
          </p:cNvPr>
          <p:cNvCxnSpPr>
            <a:cxnSpLocks/>
            <a:stCxn id="13" idx="3"/>
            <a:endCxn id="114" idx="5"/>
          </p:cNvCxnSpPr>
          <p:nvPr/>
        </p:nvCxnSpPr>
        <p:spPr>
          <a:xfrm rot="5400000">
            <a:off x="6096000" y="-508829"/>
            <a:ext cx="12700" cy="3156569"/>
          </a:xfrm>
          <a:prstGeom prst="curvedConnector3">
            <a:avLst>
              <a:gd name="adj1" fmla="val 2807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323676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197411"/>
            <a:ext cx="1887195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197411"/>
            <a:ext cx="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197411"/>
            <a:ext cx="1887197" cy="289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4208804" y="1197411"/>
            <a:ext cx="3774393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4208804" y="1197411"/>
            <a:ext cx="5661589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1559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5659130" y="1631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5659129" y="98633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bl2_1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323676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05F906-70B5-F7EF-C981-87C2993765E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2321609" y="1197411"/>
            <a:ext cx="5661587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C97EE-9C37-F1E7-52A6-7A43C1CD5F6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08805" y="1197411"/>
            <a:ext cx="377439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7C718-7E26-9837-13E0-10CFB784D5AA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6096001" y="1197411"/>
            <a:ext cx="1887195" cy="289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197411"/>
            <a:ext cx="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197411"/>
            <a:ext cx="1887197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109370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6287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66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 van der Zee</dc:creator>
  <cp:lastModifiedBy>Matthijs van der Zee</cp:lastModifiedBy>
  <cp:revision>1</cp:revision>
  <dcterms:created xsi:type="dcterms:W3CDTF">2022-08-10T09:14:21Z</dcterms:created>
  <dcterms:modified xsi:type="dcterms:W3CDTF">2022-08-10T11:18:22Z</dcterms:modified>
</cp:coreProperties>
</file>