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.1 Creating an MCM model" id="{CDD52983-BE9F-49CA-A9D6-DA46AC8ECF36}">
          <p14:sldIdLst>
            <p14:sldId id="256"/>
            <p14:sldId id="257"/>
            <p14:sldId id="258"/>
            <p14:sldId id="260"/>
          </p14:sldIdLst>
        </p14:section>
        <p14:section name="2.2 Editing an MCM model" id="{53926AFE-359F-4A18-B2AF-3D372222F906}">
          <p14:sldIdLst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FFDF-4CDB-6F53-A975-787973FC7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5FA3A-F24D-2BF7-EA48-412664C5B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F520D-F8AD-CB11-B559-C29196E8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C111-FC67-10C1-EFDC-8640AB42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5A47-B50F-2C04-DB0D-14B46B89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1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AAC6-6FEC-5BF8-7656-0D57E567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B595B-AE27-2AF1-E49E-548489A51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34002-0657-D250-437C-586A800C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3CC4-9DDE-FF27-67C4-B55AFFE7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A1DF3-1A40-2B81-B6D4-CBE0465C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7A20D-445C-0CED-174C-89C4FF45B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E8B9C-63BB-38CB-13DE-E27CFE70B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1FBF-510F-2608-1523-AA1D9021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9CC7-F25C-E6C2-2CD7-8FF1D424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2B47-8AFB-A7E8-0551-79EACE1F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6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968D-9807-5539-0E34-D5882E6E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48DB-FEDD-0F72-2147-10CEE7A2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D8028-39F1-8E39-405E-99BD92FE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F8FDF-DF2D-7592-A739-CD43F11D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5ECF4-9073-9DD4-CDA1-42351009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7908-1F64-DCF6-6AED-E0124132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8C0-E63B-73A3-F60A-69DC1333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4781-B9E5-D0DE-CCAA-1D18E6A7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284D-7D99-54E7-286C-BC871AB4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C6119-8B7A-B20D-7327-5F1F0A64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0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EC04-2829-B9A4-BC13-96C910CE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32C1-1681-65CD-11F5-65D6E622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FF369-4F5A-60C6-D4FC-DF5B8C6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CD269-1FCF-DDB8-BB5C-69664D33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85E56-9210-7BB5-C66F-07CA7EA8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885CD-2731-1AFD-678E-EB289EFB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4474-BAA6-B3A8-1325-F00BBC1B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62857-FF41-BD92-89C5-F4164E471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81E1-0FBB-9B88-3A8B-2BF03D657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CBE64-DB70-AA40-F176-850CAA92C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A7664-0678-AA59-EE82-556F282BC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FDDE4-D777-3662-3154-EAD43BC3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DA56D-DC81-04B1-2238-BF371CE6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AF9BE-4ECE-E176-3C67-E5A4855F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8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F93A-2EED-7E49-E34F-4FA00656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B9640-8C57-7F7A-E9FC-F62639C0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F1C7F-AF79-9EA3-212D-9F262767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16BA4-BC1A-7B6A-8972-2FDC6D9F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5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0B8B4-4383-C5BD-368D-3FB8E2F8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FDAE6-F091-AC41-92C1-B354F5CB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5EF5E-F455-BDFE-A452-23AA868A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4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E167-527E-1A87-7099-26FC4ABA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5ADA0-57DE-F265-7A13-0AFBAC36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C8B9C-89B6-43F1-E8CE-F5FDAEE78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EC362-831A-9DEC-C6DB-78A2E4AA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9264C-089D-EEC8-3345-67678408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9988A-C8E7-493A-CF8A-B9B13F6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7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B911-9FFA-4002-0B15-8DA627C3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57718-6CCF-3C5B-4688-A774E1FFC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AEABF-D177-79EB-32BF-6A0D6BE60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CEF4-3F86-3631-E571-3EBB64E1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A977C-9A71-6783-1887-D9CEEE41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FA61-527B-DD8F-7B46-85EF4F78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0AD4E-1A42-C922-B55F-C99DE911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A8416-AE9E-DE4A-8023-2E2EB03D3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97878-CFD2-E2AF-15A4-58E40F217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3347-0D53-4C6C-8042-538C31D16143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3923-DD3D-DD2C-FED8-D353FE64E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333D0-4387-92EB-1106-48DA8895A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0DDF-5FD7-460B-8AC1-66003AF7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2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142DAF-E1D5-4BF0-015E-D845D2C8FD1A}"/>
              </a:ext>
            </a:extLst>
          </p:cNvPr>
          <p:cNvGrpSpPr/>
          <p:nvPr/>
        </p:nvGrpSpPr>
        <p:grpSpPr>
          <a:xfrm>
            <a:off x="1775288" y="3902854"/>
            <a:ext cx="8641425" cy="1098212"/>
            <a:chOff x="1775288" y="2750329"/>
            <a:chExt cx="8641425" cy="10982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4011EB-C4AF-1B3E-775F-9EE5E034DA96}"/>
                </a:ext>
              </a:extLst>
            </p:cNvPr>
            <p:cNvSpPr/>
            <p:nvPr/>
          </p:nvSpPr>
          <p:spPr>
            <a:xfrm>
              <a:off x="3662484" y="2755900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B9075A-1E37-CD09-1E56-2650E83E5707}"/>
                </a:ext>
              </a:extLst>
            </p:cNvPr>
            <p:cNvSpPr/>
            <p:nvPr/>
          </p:nvSpPr>
          <p:spPr>
            <a:xfrm>
              <a:off x="5549680" y="2750331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288974-13A7-5664-F068-CB2A1B62012D}"/>
                </a:ext>
              </a:extLst>
            </p:cNvPr>
            <p:cNvSpPr/>
            <p:nvPr/>
          </p:nvSpPr>
          <p:spPr>
            <a:xfrm>
              <a:off x="7436876" y="2750331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EDA2729-7DE1-E4A7-5B28-9CAC17162275}"/>
                </a:ext>
              </a:extLst>
            </p:cNvPr>
            <p:cNvSpPr/>
            <p:nvPr/>
          </p:nvSpPr>
          <p:spPr>
            <a:xfrm>
              <a:off x="9324072" y="2750330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8BED49-0540-0AEE-078E-DEFB0A1F6ABD}"/>
                </a:ext>
              </a:extLst>
            </p:cNvPr>
            <p:cNvSpPr/>
            <p:nvPr/>
          </p:nvSpPr>
          <p:spPr>
            <a:xfrm>
              <a:off x="1775288" y="2750329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C38060-D897-056A-37F4-92FEF15BEF12}"/>
                </a:ext>
              </a:extLst>
            </p:cNvPr>
            <p:cNvSpPr/>
            <p:nvPr/>
          </p:nvSpPr>
          <p:spPr>
            <a:xfrm>
              <a:off x="1960661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4C353B-173E-76F7-D850-8B61EBF5AA1A}"/>
                </a:ext>
              </a:extLst>
            </p:cNvPr>
            <p:cNvSpPr/>
            <p:nvPr/>
          </p:nvSpPr>
          <p:spPr>
            <a:xfrm>
              <a:off x="3847857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37EFCF-F81B-C1E2-03D9-FADDC15501C1}"/>
                </a:ext>
              </a:extLst>
            </p:cNvPr>
            <p:cNvSpPr/>
            <p:nvPr/>
          </p:nvSpPr>
          <p:spPr>
            <a:xfrm>
              <a:off x="5735053" y="2940203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0A1607-1C9A-E123-A5B5-24EB3B8DE911}"/>
                </a:ext>
              </a:extLst>
            </p:cNvPr>
            <p:cNvSpPr/>
            <p:nvPr/>
          </p:nvSpPr>
          <p:spPr>
            <a:xfrm>
              <a:off x="7622249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05FBFD-6164-641F-FAFE-FD5DD5269403}"/>
                </a:ext>
              </a:extLst>
            </p:cNvPr>
            <p:cNvSpPr/>
            <p:nvPr/>
          </p:nvSpPr>
          <p:spPr>
            <a:xfrm>
              <a:off x="9509445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x5</a:t>
              </a:r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DF809413-675F-0FBB-9173-50AF5B68429D}"/>
                </a:ext>
              </a:extLst>
            </p:cNvPr>
            <p:cNvCxnSpPr>
              <a:cxnSpLocks/>
              <a:stCxn id="31" idx="7"/>
              <a:endCxn id="10" idx="1"/>
            </p:cNvCxnSpPr>
            <p:nvPr/>
          </p:nvCxnSpPr>
          <p:spPr>
            <a:xfrm rot="16200000" flipH="1">
              <a:off x="3262420" y="2355837"/>
              <a:ext cx="5571" cy="1114583"/>
            </a:xfrm>
            <a:prstGeom prst="curvedConnector3">
              <a:avLst>
                <a:gd name="adj1" fmla="val -69756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CA7D87EA-D967-D629-E85F-BDFCCB29617D}"/>
                </a:ext>
              </a:extLst>
            </p:cNvPr>
            <p:cNvCxnSpPr>
              <a:cxnSpLocks/>
              <a:stCxn id="10" idx="3"/>
              <a:endCxn id="31" idx="5"/>
            </p:cNvCxnSpPr>
            <p:nvPr/>
          </p:nvCxnSpPr>
          <p:spPr>
            <a:xfrm rot="5400000" flipH="1">
              <a:off x="3262421" y="3128451"/>
              <a:ext cx="5571" cy="1114583"/>
            </a:xfrm>
            <a:prstGeom prst="curvedConnector3">
              <a:avLst>
                <a:gd name="adj1" fmla="val -69756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458DF521-E5A9-DD09-F6FC-2D3237794648}"/>
                </a:ext>
              </a:extLst>
            </p:cNvPr>
            <p:cNvCxnSpPr>
              <a:cxnSpLocks/>
              <a:stCxn id="10" idx="7"/>
              <a:endCxn id="28" idx="1"/>
            </p:cNvCxnSpPr>
            <p:nvPr/>
          </p:nvCxnSpPr>
          <p:spPr>
            <a:xfrm rot="5400000" flipH="1" flipV="1">
              <a:off x="5149618" y="2355839"/>
              <a:ext cx="5569" cy="1114583"/>
            </a:xfrm>
            <a:prstGeom prst="curvedConnector3">
              <a:avLst>
                <a:gd name="adj1" fmla="val 70781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F16A2469-23A1-2F85-B685-C1C46036224E}"/>
                </a:ext>
              </a:extLst>
            </p:cNvPr>
            <p:cNvCxnSpPr>
              <a:cxnSpLocks/>
              <a:stCxn id="28" idx="7"/>
              <a:endCxn id="29" idx="1"/>
            </p:cNvCxnSpPr>
            <p:nvPr/>
          </p:nvCxnSpPr>
          <p:spPr>
            <a:xfrm rot="5400000" flipH="1" flipV="1">
              <a:off x="7039598" y="2353054"/>
              <a:ext cx="12700" cy="1114583"/>
            </a:xfrm>
            <a:prstGeom prst="curvedConnector3">
              <a:avLst>
                <a:gd name="adj1" fmla="val 30599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9B8417D0-31B0-36F8-FDAD-BBDF8B8310EE}"/>
                </a:ext>
              </a:extLst>
            </p:cNvPr>
            <p:cNvCxnSpPr>
              <a:cxnSpLocks/>
              <a:stCxn id="29" idx="7"/>
              <a:endCxn id="30" idx="1"/>
            </p:cNvCxnSpPr>
            <p:nvPr/>
          </p:nvCxnSpPr>
          <p:spPr>
            <a:xfrm rot="5400000" flipH="1" flipV="1">
              <a:off x="8926794" y="2353054"/>
              <a:ext cx="1" cy="1114583"/>
            </a:xfrm>
            <a:prstGeom prst="curvedConnector3">
              <a:avLst>
                <a:gd name="adj1" fmla="val 388615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8D588909-3357-633D-E626-E6F444F1AD55}"/>
                </a:ext>
              </a:extLst>
            </p:cNvPr>
            <p:cNvCxnSpPr>
              <a:cxnSpLocks/>
              <a:stCxn id="30" idx="3"/>
              <a:endCxn id="29" idx="5"/>
            </p:cNvCxnSpPr>
            <p:nvPr/>
          </p:nvCxnSpPr>
          <p:spPr>
            <a:xfrm rot="5400000">
              <a:off x="8926795" y="3125666"/>
              <a:ext cx="1" cy="1114583"/>
            </a:xfrm>
            <a:prstGeom prst="curvedConnector3">
              <a:avLst>
                <a:gd name="adj1" fmla="val 388615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B00969E8-B9F6-ABF8-109F-51B0AAF4CC83}"/>
                </a:ext>
              </a:extLst>
            </p:cNvPr>
            <p:cNvCxnSpPr>
              <a:cxnSpLocks/>
              <a:stCxn id="29" idx="3"/>
              <a:endCxn id="28" idx="5"/>
            </p:cNvCxnSpPr>
            <p:nvPr/>
          </p:nvCxnSpPr>
          <p:spPr>
            <a:xfrm rot="5400000">
              <a:off x="7039599" y="3125667"/>
              <a:ext cx="12700" cy="1114583"/>
            </a:xfrm>
            <a:prstGeom prst="curvedConnector3">
              <a:avLst>
                <a:gd name="adj1" fmla="val 30599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6D28D961-561F-F03D-1189-3289B90EE1F9}"/>
                </a:ext>
              </a:extLst>
            </p:cNvPr>
            <p:cNvCxnSpPr>
              <a:cxnSpLocks/>
              <a:stCxn id="28" idx="3"/>
              <a:endCxn id="10" idx="5"/>
            </p:cNvCxnSpPr>
            <p:nvPr/>
          </p:nvCxnSpPr>
          <p:spPr>
            <a:xfrm rot="5400000">
              <a:off x="5149619" y="3128451"/>
              <a:ext cx="5569" cy="1114583"/>
            </a:xfrm>
            <a:prstGeom prst="curvedConnector3">
              <a:avLst>
                <a:gd name="adj1" fmla="val 70781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86F07D54-A651-47E6-4914-8091183E1A75}"/>
                </a:ext>
              </a:extLst>
            </p:cNvPr>
            <p:cNvCxnSpPr>
              <a:cxnSpLocks/>
              <a:stCxn id="31" idx="7"/>
              <a:endCxn id="6" idx="0"/>
            </p:cNvCxnSpPr>
            <p:nvPr/>
          </p:nvCxnSpPr>
          <p:spPr>
            <a:xfrm rot="16200000" flipH="1">
              <a:off x="4387028" y="1231230"/>
              <a:ext cx="29860" cy="3388086"/>
            </a:xfrm>
            <a:prstGeom prst="curvedConnector3">
              <a:avLst>
                <a:gd name="adj1" fmla="val -270500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46099630-CCA9-F8DB-9091-14C15B895742}"/>
                </a:ext>
              </a:extLst>
            </p:cNvPr>
            <p:cNvCxnSpPr>
              <a:cxnSpLocks/>
              <a:stCxn id="31" idx="7"/>
              <a:endCxn id="7" idx="0"/>
            </p:cNvCxnSpPr>
            <p:nvPr/>
          </p:nvCxnSpPr>
          <p:spPr>
            <a:xfrm rot="16200000" flipH="1">
              <a:off x="5332875" y="285383"/>
              <a:ext cx="25362" cy="5275282"/>
            </a:xfrm>
            <a:prstGeom prst="curvedConnector3">
              <a:avLst>
                <a:gd name="adj1" fmla="val -398594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D10233FD-76CA-67E5-4E5D-1B0BD307F497}"/>
                </a:ext>
              </a:extLst>
            </p:cNvPr>
            <p:cNvCxnSpPr>
              <a:cxnSpLocks/>
              <a:stCxn id="31" idx="7"/>
              <a:endCxn id="8" idx="0"/>
            </p:cNvCxnSpPr>
            <p:nvPr/>
          </p:nvCxnSpPr>
          <p:spPr>
            <a:xfrm rot="16200000" flipH="1">
              <a:off x="6276473" y="-658215"/>
              <a:ext cx="25362" cy="7162478"/>
            </a:xfrm>
            <a:prstGeom prst="curvedConnector3">
              <a:avLst>
                <a:gd name="adj1" fmla="val -474707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id="{4B7B3436-9C17-F098-2866-62574D6C73CA}"/>
                </a:ext>
              </a:extLst>
            </p:cNvPr>
            <p:cNvCxnSpPr>
              <a:cxnSpLocks/>
              <a:stCxn id="10" idx="7"/>
              <a:endCxn id="7" idx="0"/>
            </p:cNvCxnSpPr>
            <p:nvPr/>
          </p:nvCxnSpPr>
          <p:spPr>
            <a:xfrm rot="16200000" flipH="1">
              <a:off x="6279258" y="1231766"/>
              <a:ext cx="19791" cy="3388086"/>
            </a:xfrm>
            <a:prstGeom prst="curvedConnector3">
              <a:avLst>
                <a:gd name="adj1" fmla="val -354218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5C1E1C04-7AE9-0729-524E-2D9799C02300}"/>
                </a:ext>
              </a:extLst>
            </p:cNvPr>
            <p:cNvCxnSpPr>
              <a:cxnSpLocks/>
              <a:stCxn id="10" idx="7"/>
              <a:endCxn id="8" idx="0"/>
            </p:cNvCxnSpPr>
            <p:nvPr/>
          </p:nvCxnSpPr>
          <p:spPr>
            <a:xfrm rot="16200000" flipH="1">
              <a:off x="7222856" y="288168"/>
              <a:ext cx="19791" cy="5275282"/>
            </a:xfrm>
            <a:prstGeom prst="curvedConnector3">
              <a:avLst>
                <a:gd name="adj1" fmla="val -41967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Curved 81">
              <a:extLst>
                <a:ext uri="{FF2B5EF4-FFF2-40B4-BE49-F238E27FC236}">
                  <a16:creationId xmlns:a16="http://schemas.microsoft.com/office/drawing/2014/main" id="{25A56C61-E883-6EB7-B02E-CF932F70C544}"/>
                </a:ext>
              </a:extLst>
            </p:cNvPr>
            <p:cNvCxnSpPr>
              <a:cxnSpLocks/>
              <a:stCxn id="28" idx="7"/>
              <a:endCxn id="8" idx="0"/>
            </p:cNvCxnSpPr>
            <p:nvPr/>
          </p:nvCxnSpPr>
          <p:spPr>
            <a:xfrm rot="16200000" flipH="1">
              <a:off x="8163670" y="1228982"/>
              <a:ext cx="25360" cy="3388086"/>
            </a:xfrm>
            <a:prstGeom prst="curvedConnector3">
              <a:avLst>
                <a:gd name="adj1" fmla="val -267418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17CE72DD-2E93-B895-FB03-D3CD3F5876BD}"/>
                </a:ext>
              </a:extLst>
            </p:cNvPr>
            <p:cNvCxnSpPr>
              <a:cxnSpLocks/>
              <a:stCxn id="30" idx="3"/>
              <a:endCxn id="6" idx="2"/>
            </p:cNvCxnSpPr>
            <p:nvPr/>
          </p:nvCxnSpPr>
          <p:spPr>
            <a:xfrm rot="5400000" flipH="1">
              <a:off x="7779614" y="1978486"/>
              <a:ext cx="20859" cy="3388085"/>
            </a:xfrm>
            <a:prstGeom prst="curvedConnector3">
              <a:avLst>
                <a:gd name="adj1" fmla="val -372613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1418982F-B164-4B77-0692-3AF945B7E1C8}"/>
                </a:ext>
              </a:extLst>
            </p:cNvPr>
            <p:cNvCxnSpPr>
              <a:cxnSpLocks/>
              <a:stCxn id="30" idx="3"/>
              <a:endCxn id="5" idx="2"/>
            </p:cNvCxnSpPr>
            <p:nvPr/>
          </p:nvCxnSpPr>
          <p:spPr>
            <a:xfrm rot="5400000" flipH="1">
              <a:off x="6833767" y="1032639"/>
              <a:ext cx="25357" cy="5275281"/>
            </a:xfrm>
            <a:prstGeom prst="curvedConnector3">
              <a:avLst>
                <a:gd name="adj1" fmla="val -390659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209EBAAA-4F50-75CB-0B4F-EF48D365C111}"/>
                </a:ext>
              </a:extLst>
            </p:cNvPr>
            <p:cNvCxnSpPr>
              <a:cxnSpLocks/>
              <a:stCxn id="30" idx="3"/>
              <a:endCxn id="4" idx="2"/>
            </p:cNvCxnSpPr>
            <p:nvPr/>
          </p:nvCxnSpPr>
          <p:spPr>
            <a:xfrm rot="5400000" flipH="1">
              <a:off x="5890169" y="89041"/>
              <a:ext cx="25357" cy="7162477"/>
            </a:xfrm>
            <a:prstGeom prst="curvedConnector3">
              <a:avLst>
                <a:gd name="adj1" fmla="val -45977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B80EE89D-B949-0994-899A-1C69861E1E06}"/>
                </a:ext>
              </a:extLst>
            </p:cNvPr>
            <p:cNvCxnSpPr>
              <a:cxnSpLocks/>
              <a:stCxn id="29" idx="3"/>
              <a:endCxn id="5" idx="2"/>
            </p:cNvCxnSpPr>
            <p:nvPr/>
          </p:nvCxnSpPr>
          <p:spPr>
            <a:xfrm rot="5400000" flipH="1">
              <a:off x="5890169" y="1976237"/>
              <a:ext cx="25358" cy="3388085"/>
            </a:xfrm>
            <a:prstGeom prst="curvedConnector3">
              <a:avLst>
                <a:gd name="adj1" fmla="val -28246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0D581EB6-73CB-D74E-8B9D-3C2952EEDDC4}"/>
                </a:ext>
              </a:extLst>
            </p:cNvPr>
            <p:cNvCxnSpPr>
              <a:cxnSpLocks/>
              <a:stCxn id="29" idx="3"/>
              <a:endCxn id="4" idx="2"/>
            </p:cNvCxnSpPr>
            <p:nvPr/>
          </p:nvCxnSpPr>
          <p:spPr>
            <a:xfrm rot="5400000" flipH="1">
              <a:off x="4946571" y="1032639"/>
              <a:ext cx="25358" cy="5275281"/>
            </a:xfrm>
            <a:prstGeom prst="curvedConnector3">
              <a:avLst>
                <a:gd name="adj1" fmla="val -351579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E6425842-BBD6-4082-F0C8-2A88DC14BF7A}"/>
                </a:ext>
              </a:extLst>
            </p:cNvPr>
            <p:cNvCxnSpPr>
              <a:cxnSpLocks/>
              <a:stCxn id="28" idx="3"/>
              <a:endCxn id="4" idx="2"/>
            </p:cNvCxnSpPr>
            <p:nvPr/>
          </p:nvCxnSpPr>
          <p:spPr>
            <a:xfrm rot="5400000" flipH="1">
              <a:off x="4002973" y="1976237"/>
              <a:ext cx="25358" cy="3388085"/>
            </a:xfrm>
            <a:prstGeom prst="curvedConnector3">
              <a:avLst>
                <a:gd name="adj1" fmla="val -276454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664DE38F-926B-089D-346D-3B662918B59A}"/>
              </a:ext>
            </a:extLst>
          </p:cNvPr>
          <p:cNvSpPr/>
          <p:nvPr/>
        </p:nvSpPr>
        <p:spPr>
          <a:xfrm>
            <a:off x="5659132" y="202070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8DC04C-A8E1-05A4-1B94-B245BBA55AE1}"/>
              </a:ext>
            </a:extLst>
          </p:cNvPr>
          <p:cNvCxnSpPr>
            <a:stCxn id="114" idx="4"/>
            <a:endCxn id="4" idx="0"/>
          </p:cNvCxnSpPr>
          <p:nvPr/>
        </p:nvCxnSpPr>
        <p:spPr>
          <a:xfrm flipH="1">
            <a:off x="2321609" y="1075805"/>
            <a:ext cx="377439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B94C517-6071-B4E6-00CB-62D5A2A2D906}"/>
              </a:ext>
            </a:extLst>
          </p:cNvPr>
          <p:cNvCxnSpPr>
            <a:cxnSpLocks/>
            <a:stCxn id="114" idx="4"/>
            <a:endCxn id="5" idx="0"/>
          </p:cNvCxnSpPr>
          <p:nvPr/>
        </p:nvCxnSpPr>
        <p:spPr>
          <a:xfrm flipH="1">
            <a:off x="4208805" y="1075805"/>
            <a:ext cx="1887195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DE53B5-9159-919C-E364-6FF03BFA6D1C}"/>
              </a:ext>
            </a:extLst>
          </p:cNvPr>
          <p:cNvCxnSpPr>
            <a:cxnSpLocks/>
            <a:stCxn id="114" idx="4"/>
            <a:endCxn id="6" idx="0"/>
          </p:cNvCxnSpPr>
          <p:nvPr/>
        </p:nvCxnSpPr>
        <p:spPr>
          <a:xfrm>
            <a:off x="6096000" y="1075805"/>
            <a:ext cx="1" cy="301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535923F-2DA6-66B7-33DF-67B4E24D504B}"/>
              </a:ext>
            </a:extLst>
          </p:cNvPr>
          <p:cNvCxnSpPr>
            <a:cxnSpLocks/>
            <a:stCxn id="114" idx="4"/>
            <a:endCxn id="7" idx="0"/>
          </p:cNvCxnSpPr>
          <p:nvPr/>
        </p:nvCxnSpPr>
        <p:spPr>
          <a:xfrm>
            <a:off x="6096000" y="1075805"/>
            <a:ext cx="1887197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E955C3C-3DBF-EFB1-6A29-E9311A9213CC}"/>
              </a:ext>
            </a:extLst>
          </p:cNvPr>
          <p:cNvCxnSpPr>
            <a:cxnSpLocks/>
            <a:stCxn id="114" idx="4"/>
            <a:endCxn id="8" idx="0"/>
          </p:cNvCxnSpPr>
          <p:nvPr/>
        </p:nvCxnSpPr>
        <p:spPr>
          <a:xfrm>
            <a:off x="6096000" y="1075805"/>
            <a:ext cx="3774393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24D1587-440B-5F45-F74C-67B4EE1369CB}"/>
              </a:ext>
            </a:extLst>
          </p:cNvPr>
          <p:cNvSpPr txBox="1"/>
          <p:nvPr/>
        </p:nvSpPr>
        <p:spPr>
          <a:xfrm>
            <a:off x="4949105" y="1807689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4517712-4241-94CF-CB58-88D5FA668A6F}"/>
              </a:ext>
            </a:extLst>
          </p:cNvPr>
          <p:cNvSpPr txBox="1"/>
          <p:nvPr/>
        </p:nvSpPr>
        <p:spPr>
          <a:xfrm>
            <a:off x="6080606" y="2192857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31F2BCD-09DD-A450-C53A-31BD9145C7AA}"/>
              </a:ext>
            </a:extLst>
          </p:cNvPr>
          <p:cNvSpPr txBox="1"/>
          <p:nvPr/>
        </p:nvSpPr>
        <p:spPr>
          <a:xfrm>
            <a:off x="5450585" y="2205555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A1CF0C-DE75-7EFD-9E3C-8BE91AAD9755}"/>
              </a:ext>
            </a:extLst>
          </p:cNvPr>
          <p:cNvSpPr txBox="1"/>
          <p:nvPr/>
        </p:nvSpPr>
        <p:spPr>
          <a:xfrm>
            <a:off x="6769405" y="1808361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E7B64C-56D9-08E1-43AF-84B588B0F83A}"/>
              </a:ext>
            </a:extLst>
          </p:cNvPr>
          <p:cNvSpPr txBox="1"/>
          <p:nvPr/>
        </p:nvSpPr>
        <p:spPr>
          <a:xfrm>
            <a:off x="7235000" y="1596062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F972997-02B8-9908-D9D1-8F3E66C11CBC}"/>
              </a:ext>
            </a:extLst>
          </p:cNvPr>
          <p:cNvSpPr txBox="1"/>
          <p:nvPr/>
        </p:nvSpPr>
        <p:spPr>
          <a:xfrm>
            <a:off x="2825903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b1_2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812DE4-B333-D358-507F-B507F7ABEAE7}"/>
              </a:ext>
            </a:extLst>
          </p:cNvPr>
          <p:cNvSpPr txBox="1"/>
          <p:nvPr/>
        </p:nvSpPr>
        <p:spPr>
          <a:xfrm>
            <a:off x="2806195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520C67-4D91-4105-C20A-A756D0D22953}"/>
              </a:ext>
            </a:extLst>
          </p:cNvPr>
          <p:cNvSpPr txBox="1"/>
          <p:nvPr/>
        </p:nvSpPr>
        <p:spPr>
          <a:xfrm>
            <a:off x="4721017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B72B346-2FDE-2624-683F-57FE53E3A330}"/>
              </a:ext>
            </a:extLst>
          </p:cNvPr>
          <p:cNvSpPr txBox="1"/>
          <p:nvPr/>
        </p:nvSpPr>
        <p:spPr>
          <a:xfrm>
            <a:off x="4701309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CD37C0B-580B-2417-FEFD-B01F5F143336}"/>
              </a:ext>
            </a:extLst>
          </p:cNvPr>
          <p:cNvSpPr txBox="1"/>
          <p:nvPr/>
        </p:nvSpPr>
        <p:spPr>
          <a:xfrm>
            <a:off x="6616443" y="3714299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03D3898-DFF3-5838-1BBD-ACF1BF00263B}"/>
              </a:ext>
            </a:extLst>
          </p:cNvPr>
          <p:cNvSpPr txBox="1"/>
          <p:nvPr/>
        </p:nvSpPr>
        <p:spPr>
          <a:xfrm>
            <a:off x="6596735" y="4791157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6B2076E-551B-1F8C-C4F4-5094E7B9CECE}"/>
              </a:ext>
            </a:extLst>
          </p:cNvPr>
          <p:cNvSpPr txBox="1"/>
          <p:nvPr/>
        </p:nvSpPr>
        <p:spPr>
          <a:xfrm>
            <a:off x="8483931" y="3711232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1D4950-ECB0-D60F-2819-FDA51D76C7EC}"/>
              </a:ext>
            </a:extLst>
          </p:cNvPr>
          <p:cNvSpPr txBox="1"/>
          <p:nvPr/>
        </p:nvSpPr>
        <p:spPr>
          <a:xfrm>
            <a:off x="8464223" y="4788090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</p:spTree>
    <p:extLst>
      <p:ext uri="{BB962C8B-B14F-4D97-AF65-F5344CB8AC3E}">
        <p14:creationId xmlns:p14="http://schemas.microsoft.com/office/powerpoint/2010/main" val="183371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142DAF-E1D5-4BF0-015E-D845D2C8FD1A}"/>
              </a:ext>
            </a:extLst>
          </p:cNvPr>
          <p:cNvGrpSpPr/>
          <p:nvPr/>
        </p:nvGrpSpPr>
        <p:grpSpPr>
          <a:xfrm>
            <a:off x="1775288" y="3902854"/>
            <a:ext cx="8641425" cy="1098212"/>
            <a:chOff x="1775288" y="2750329"/>
            <a:chExt cx="8641425" cy="10982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4011EB-C4AF-1B3E-775F-9EE5E034DA96}"/>
                </a:ext>
              </a:extLst>
            </p:cNvPr>
            <p:cNvSpPr/>
            <p:nvPr/>
          </p:nvSpPr>
          <p:spPr>
            <a:xfrm>
              <a:off x="3662484" y="2755900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B9075A-1E37-CD09-1E56-2650E83E5707}"/>
                </a:ext>
              </a:extLst>
            </p:cNvPr>
            <p:cNvSpPr/>
            <p:nvPr/>
          </p:nvSpPr>
          <p:spPr>
            <a:xfrm>
              <a:off x="5549680" y="2750331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288974-13A7-5664-F068-CB2A1B62012D}"/>
                </a:ext>
              </a:extLst>
            </p:cNvPr>
            <p:cNvSpPr/>
            <p:nvPr/>
          </p:nvSpPr>
          <p:spPr>
            <a:xfrm>
              <a:off x="7436876" y="2750331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EDA2729-7DE1-E4A7-5B28-9CAC17162275}"/>
                </a:ext>
              </a:extLst>
            </p:cNvPr>
            <p:cNvSpPr/>
            <p:nvPr/>
          </p:nvSpPr>
          <p:spPr>
            <a:xfrm>
              <a:off x="9324072" y="2750330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8BED49-0540-0AEE-078E-DEFB0A1F6ABD}"/>
                </a:ext>
              </a:extLst>
            </p:cNvPr>
            <p:cNvSpPr/>
            <p:nvPr/>
          </p:nvSpPr>
          <p:spPr>
            <a:xfrm>
              <a:off x="1775288" y="2750329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C38060-D897-056A-37F4-92FEF15BEF12}"/>
                </a:ext>
              </a:extLst>
            </p:cNvPr>
            <p:cNvSpPr/>
            <p:nvPr/>
          </p:nvSpPr>
          <p:spPr>
            <a:xfrm>
              <a:off x="1960661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4C353B-173E-76F7-D850-8B61EBF5AA1A}"/>
                </a:ext>
              </a:extLst>
            </p:cNvPr>
            <p:cNvSpPr/>
            <p:nvPr/>
          </p:nvSpPr>
          <p:spPr>
            <a:xfrm>
              <a:off x="3847857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37EFCF-F81B-C1E2-03D9-FADDC15501C1}"/>
                </a:ext>
              </a:extLst>
            </p:cNvPr>
            <p:cNvSpPr/>
            <p:nvPr/>
          </p:nvSpPr>
          <p:spPr>
            <a:xfrm>
              <a:off x="5735053" y="2940203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0A1607-1C9A-E123-A5B5-24EB3B8DE911}"/>
                </a:ext>
              </a:extLst>
            </p:cNvPr>
            <p:cNvSpPr/>
            <p:nvPr/>
          </p:nvSpPr>
          <p:spPr>
            <a:xfrm>
              <a:off x="7622249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05FBFD-6164-641F-FAFE-FD5DD5269403}"/>
                </a:ext>
              </a:extLst>
            </p:cNvPr>
            <p:cNvSpPr/>
            <p:nvPr/>
          </p:nvSpPr>
          <p:spPr>
            <a:xfrm>
              <a:off x="9509445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x5</a:t>
              </a:r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DF809413-675F-0FBB-9173-50AF5B68429D}"/>
                </a:ext>
              </a:extLst>
            </p:cNvPr>
            <p:cNvCxnSpPr>
              <a:cxnSpLocks/>
              <a:stCxn id="31" idx="7"/>
              <a:endCxn id="10" idx="1"/>
            </p:cNvCxnSpPr>
            <p:nvPr/>
          </p:nvCxnSpPr>
          <p:spPr>
            <a:xfrm rot="16200000" flipH="1">
              <a:off x="3262420" y="2355837"/>
              <a:ext cx="5571" cy="1114583"/>
            </a:xfrm>
            <a:prstGeom prst="curvedConnector3">
              <a:avLst>
                <a:gd name="adj1" fmla="val -69756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CA7D87EA-D967-D629-E85F-BDFCCB29617D}"/>
                </a:ext>
              </a:extLst>
            </p:cNvPr>
            <p:cNvCxnSpPr>
              <a:cxnSpLocks/>
              <a:stCxn id="10" idx="3"/>
              <a:endCxn id="31" idx="5"/>
            </p:cNvCxnSpPr>
            <p:nvPr/>
          </p:nvCxnSpPr>
          <p:spPr>
            <a:xfrm rot="5400000" flipH="1">
              <a:off x="3262421" y="3128451"/>
              <a:ext cx="5571" cy="1114583"/>
            </a:xfrm>
            <a:prstGeom prst="curvedConnector3">
              <a:avLst>
                <a:gd name="adj1" fmla="val -69756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458DF521-E5A9-DD09-F6FC-2D3237794648}"/>
                </a:ext>
              </a:extLst>
            </p:cNvPr>
            <p:cNvCxnSpPr>
              <a:cxnSpLocks/>
              <a:stCxn id="10" idx="7"/>
              <a:endCxn id="28" idx="1"/>
            </p:cNvCxnSpPr>
            <p:nvPr/>
          </p:nvCxnSpPr>
          <p:spPr>
            <a:xfrm rot="5400000" flipH="1" flipV="1">
              <a:off x="5149618" y="2355839"/>
              <a:ext cx="5569" cy="1114583"/>
            </a:xfrm>
            <a:prstGeom prst="curvedConnector3">
              <a:avLst>
                <a:gd name="adj1" fmla="val 70781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F16A2469-23A1-2F85-B685-C1C46036224E}"/>
                </a:ext>
              </a:extLst>
            </p:cNvPr>
            <p:cNvCxnSpPr>
              <a:cxnSpLocks/>
              <a:stCxn id="28" idx="7"/>
              <a:endCxn id="29" idx="1"/>
            </p:cNvCxnSpPr>
            <p:nvPr/>
          </p:nvCxnSpPr>
          <p:spPr>
            <a:xfrm rot="5400000" flipH="1" flipV="1">
              <a:off x="7039598" y="2353054"/>
              <a:ext cx="12700" cy="1114583"/>
            </a:xfrm>
            <a:prstGeom prst="curvedConnector3">
              <a:avLst>
                <a:gd name="adj1" fmla="val 30599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9B8417D0-31B0-36F8-FDAD-BBDF8B8310EE}"/>
                </a:ext>
              </a:extLst>
            </p:cNvPr>
            <p:cNvCxnSpPr>
              <a:cxnSpLocks/>
              <a:stCxn id="29" idx="7"/>
              <a:endCxn id="30" idx="1"/>
            </p:cNvCxnSpPr>
            <p:nvPr/>
          </p:nvCxnSpPr>
          <p:spPr>
            <a:xfrm rot="5400000" flipH="1" flipV="1">
              <a:off x="8926794" y="2353054"/>
              <a:ext cx="1" cy="1114583"/>
            </a:xfrm>
            <a:prstGeom prst="curvedConnector3">
              <a:avLst>
                <a:gd name="adj1" fmla="val 388615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8D588909-3357-633D-E626-E6F444F1AD55}"/>
                </a:ext>
              </a:extLst>
            </p:cNvPr>
            <p:cNvCxnSpPr>
              <a:cxnSpLocks/>
              <a:stCxn id="30" idx="3"/>
              <a:endCxn id="29" idx="5"/>
            </p:cNvCxnSpPr>
            <p:nvPr/>
          </p:nvCxnSpPr>
          <p:spPr>
            <a:xfrm rot="5400000">
              <a:off x="8926795" y="3125666"/>
              <a:ext cx="1" cy="1114583"/>
            </a:xfrm>
            <a:prstGeom prst="curvedConnector3">
              <a:avLst>
                <a:gd name="adj1" fmla="val 388615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B00969E8-B9F6-ABF8-109F-51B0AAF4CC83}"/>
                </a:ext>
              </a:extLst>
            </p:cNvPr>
            <p:cNvCxnSpPr>
              <a:cxnSpLocks/>
              <a:stCxn id="29" idx="3"/>
              <a:endCxn id="28" idx="5"/>
            </p:cNvCxnSpPr>
            <p:nvPr/>
          </p:nvCxnSpPr>
          <p:spPr>
            <a:xfrm rot="5400000">
              <a:off x="7039599" y="3125667"/>
              <a:ext cx="12700" cy="1114583"/>
            </a:xfrm>
            <a:prstGeom prst="curvedConnector3">
              <a:avLst>
                <a:gd name="adj1" fmla="val 30599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6D28D961-561F-F03D-1189-3289B90EE1F9}"/>
                </a:ext>
              </a:extLst>
            </p:cNvPr>
            <p:cNvCxnSpPr>
              <a:cxnSpLocks/>
              <a:stCxn id="28" idx="3"/>
              <a:endCxn id="10" idx="5"/>
            </p:cNvCxnSpPr>
            <p:nvPr/>
          </p:nvCxnSpPr>
          <p:spPr>
            <a:xfrm rot="5400000">
              <a:off x="5149619" y="3128451"/>
              <a:ext cx="5569" cy="1114583"/>
            </a:xfrm>
            <a:prstGeom prst="curvedConnector3">
              <a:avLst>
                <a:gd name="adj1" fmla="val 70781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86F07D54-A651-47E6-4914-8091183E1A75}"/>
                </a:ext>
              </a:extLst>
            </p:cNvPr>
            <p:cNvCxnSpPr>
              <a:cxnSpLocks/>
              <a:stCxn id="31" idx="7"/>
              <a:endCxn id="6" idx="0"/>
            </p:cNvCxnSpPr>
            <p:nvPr/>
          </p:nvCxnSpPr>
          <p:spPr>
            <a:xfrm rot="16200000" flipH="1">
              <a:off x="4387028" y="1231230"/>
              <a:ext cx="29860" cy="3388086"/>
            </a:xfrm>
            <a:prstGeom prst="curvedConnector3">
              <a:avLst>
                <a:gd name="adj1" fmla="val -270500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46099630-CCA9-F8DB-9091-14C15B895742}"/>
                </a:ext>
              </a:extLst>
            </p:cNvPr>
            <p:cNvCxnSpPr>
              <a:cxnSpLocks/>
              <a:stCxn id="31" idx="7"/>
              <a:endCxn id="7" idx="0"/>
            </p:cNvCxnSpPr>
            <p:nvPr/>
          </p:nvCxnSpPr>
          <p:spPr>
            <a:xfrm rot="16200000" flipH="1">
              <a:off x="5332875" y="285383"/>
              <a:ext cx="25362" cy="5275282"/>
            </a:xfrm>
            <a:prstGeom prst="curvedConnector3">
              <a:avLst>
                <a:gd name="adj1" fmla="val -398594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D10233FD-76CA-67E5-4E5D-1B0BD307F497}"/>
                </a:ext>
              </a:extLst>
            </p:cNvPr>
            <p:cNvCxnSpPr>
              <a:cxnSpLocks/>
              <a:stCxn id="31" idx="7"/>
              <a:endCxn id="8" idx="0"/>
            </p:cNvCxnSpPr>
            <p:nvPr/>
          </p:nvCxnSpPr>
          <p:spPr>
            <a:xfrm rot="16200000" flipH="1">
              <a:off x="6276473" y="-658215"/>
              <a:ext cx="25362" cy="7162478"/>
            </a:xfrm>
            <a:prstGeom prst="curvedConnector3">
              <a:avLst>
                <a:gd name="adj1" fmla="val -474707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id="{4B7B3436-9C17-F098-2866-62574D6C73CA}"/>
                </a:ext>
              </a:extLst>
            </p:cNvPr>
            <p:cNvCxnSpPr>
              <a:cxnSpLocks/>
              <a:stCxn id="10" idx="7"/>
              <a:endCxn id="7" idx="0"/>
            </p:cNvCxnSpPr>
            <p:nvPr/>
          </p:nvCxnSpPr>
          <p:spPr>
            <a:xfrm rot="16200000" flipH="1">
              <a:off x="6279258" y="1231766"/>
              <a:ext cx="19791" cy="3388086"/>
            </a:xfrm>
            <a:prstGeom prst="curvedConnector3">
              <a:avLst>
                <a:gd name="adj1" fmla="val -354218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5C1E1C04-7AE9-0729-524E-2D9799C02300}"/>
                </a:ext>
              </a:extLst>
            </p:cNvPr>
            <p:cNvCxnSpPr>
              <a:cxnSpLocks/>
              <a:stCxn id="10" idx="7"/>
              <a:endCxn id="8" idx="0"/>
            </p:cNvCxnSpPr>
            <p:nvPr/>
          </p:nvCxnSpPr>
          <p:spPr>
            <a:xfrm rot="16200000" flipH="1">
              <a:off x="7222856" y="288168"/>
              <a:ext cx="19791" cy="5275282"/>
            </a:xfrm>
            <a:prstGeom prst="curvedConnector3">
              <a:avLst>
                <a:gd name="adj1" fmla="val -41967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Curved 81">
              <a:extLst>
                <a:ext uri="{FF2B5EF4-FFF2-40B4-BE49-F238E27FC236}">
                  <a16:creationId xmlns:a16="http://schemas.microsoft.com/office/drawing/2014/main" id="{25A56C61-E883-6EB7-B02E-CF932F70C544}"/>
                </a:ext>
              </a:extLst>
            </p:cNvPr>
            <p:cNvCxnSpPr>
              <a:cxnSpLocks/>
              <a:stCxn id="28" idx="7"/>
              <a:endCxn id="8" idx="0"/>
            </p:cNvCxnSpPr>
            <p:nvPr/>
          </p:nvCxnSpPr>
          <p:spPr>
            <a:xfrm rot="16200000" flipH="1">
              <a:off x="8163670" y="1228982"/>
              <a:ext cx="25360" cy="3388086"/>
            </a:xfrm>
            <a:prstGeom prst="curvedConnector3">
              <a:avLst>
                <a:gd name="adj1" fmla="val -267418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17CE72DD-2E93-B895-FB03-D3CD3F5876BD}"/>
                </a:ext>
              </a:extLst>
            </p:cNvPr>
            <p:cNvCxnSpPr>
              <a:cxnSpLocks/>
              <a:stCxn id="30" idx="3"/>
              <a:endCxn id="6" idx="2"/>
            </p:cNvCxnSpPr>
            <p:nvPr/>
          </p:nvCxnSpPr>
          <p:spPr>
            <a:xfrm rot="5400000" flipH="1">
              <a:off x="7779614" y="1978486"/>
              <a:ext cx="20859" cy="3388085"/>
            </a:xfrm>
            <a:prstGeom prst="curvedConnector3">
              <a:avLst>
                <a:gd name="adj1" fmla="val -372613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1418982F-B164-4B77-0692-3AF945B7E1C8}"/>
                </a:ext>
              </a:extLst>
            </p:cNvPr>
            <p:cNvCxnSpPr>
              <a:cxnSpLocks/>
              <a:stCxn id="30" idx="3"/>
              <a:endCxn id="5" idx="2"/>
            </p:cNvCxnSpPr>
            <p:nvPr/>
          </p:nvCxnSpPr>
          <p:spPr>
            <a:xfrm rot="5400000" flipH="1">
              <a:off x="6833767" y="1032639"/>
              <a:ext cx="25357" cy="5275281"/>
            </a:xfrm>
            <a:prstGeom prst="curvedConnector3">
              <a:avLst>
                <a:gd name="adj1" fmla="val -390659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209EBAAA-4F50-75CB-0B4F-EF48D365C111}"/>
                </a:ext>
              </a:extLst>
            </p:cNvPr>
            <p:cNvCxnSpPr>
              <a:cxnSpLocks/>
              <a:stCxn id="30" idx="3"/>
              <a:endCxn id="4" idx="2"/>
            </p:cNvCxnSpPr>
            <p:nvPr/>
          </p:nvCxnSpPr>
          <p:spPr>
            <a:xfrm rot="5400000" flipH="1">
              <a:off x="5890169" y="89041"/>
              <a:ext cx="25357" cy="7162477"/>
            </a:xfrm>
            <a:prstGeom prst="curvedConnector3">
              <a:avLst>
                <a:gd name="adj1" fmla="val -45977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B80EE89D-B949-0994-899A-1C69861E1E06}"/>
                </a:ext>
              </a:extLst>
            </p:cNvPr>
            <p:cNvCxnSpPr>
              <a:cxnSpLocks/>
              <a:stCxn id="29" idx="3"/>
              <a:endCxn id="5" idx="2"/>
            </p:cNvCxnSpPr>
            <p:nvPr/>
          </p:nvCxnSpPr>
          <p:spPr>
            <a:xfrm rot="5400000" flipH="1">
              <a:off x="5890169" y="1976237"/>
              <a:ext cx="25358" cy="3388085"/>
            </a:xfrm>
            <a:prstGeom prst="curvedConnector3">
              <a:avLst>
                <a:gd name="adj1" fmla="val -28246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0D581EB6-73CB-D74E-8B9D-3C2952EEDDC4}"/>
                </a:ext>
              </a:extLst>
            </p:cNvPr>
            <p:cNvCxnSpPr>
              <a:cxnSpLocks/>
              <a:stCxn id="29" idx="3"/>
              <a:endCxn id="4" idx="2"/>
            </p:cNvCxnSpPr>
            <p:nvPr/>
          </p:nvCxnSpPr>
          <p:spPr>
            <a:xfrm rot="5400000" flipH="1">
              <a:off x="4946571" y="1032639"/>
              <a:ext cx="25358" cy="5275281"/>
            </a:xfrm>
            <a:prstGeom prst="curvedConnector3">
              <a:avLst>
                <a:gd name="adj1" fmla="val -351579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E6425842-BBD6-4082-F0C8-2A88DC14BF7A}"/>
                </a:ext>
              </a:extLst>
            </p:cNvPr>
            <p:cNvCxnSpPr>
              <a:cxnSpLocks/>
              <a:stCxn id="28" idx="3"/>
              <a:endCxn id="4" idx="2"/>
            </p:cNvCxnSpPr>
            <p:nvPr/>
          </p:nvCxnSpPr>
          <p:spPr>
            <a:xfrm rot="5400000" flipH="1">
              <a:off x="4002973" y="1976237"/>
              <a:ext cx="25358" cy="3388085"/>
            </a:xfrm>
            <a:prstGeom prst="curvedConnector3">
              <a:avLst>
                <a:gd name="adj1" fmla="val -276454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664DE38F-926B-089D-346D-3B662918B59A}"/>
              </a:ext>
            </a:extLst>
          </p:cNvPr>
          <p:cNvSpPr/>
          <p:nvPr/>
        </p:nvSpPr>
        <p:spPr>
          <a:xfrm>
            <a:off x="3771936" y="202070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8DC04C-A8E1-05A4-1B94-B245BBA55AE1}"/>
              </a:ext>
            </a:extLst>
          </p:cNvPr>
          <p:cNvCxnSpPr>
            <a:stCxn id="114" idx="4"/>
            <a:endCxn id="4" idx="0"/>
          </p:cNvCxnSpPr>
          <p:nvPr/>
        </p:nvCxnSpPr>
        <p:spPr>
          <a:xfrm flipH="1">
            <a:off x="2321609" y="1075805"/>
            <a:ext cx="1887195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B94C517-6071-B4E6-00CB-62D5A2A2D906}"/>
              </a:ext>
            </a:extLst>
          </p:cNvPr>
          <p:cNvCxnSpPr>
            <a:cxnSpLocks/>
            <a:stCxn id="114" idx="4"/>
            <a:endCxn id="5" idx="0"/>
          </p:cNvCxnSpPr>
          <p:nvPr/>
        </p:nvCxnSpPr>
        <p:spPr>
          <a:xfrm>
            <a:off x="4208804" y="1075805"/>
            <a:ext cx="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DE53B5-9159-919C-E364-6FF03BFA6D1C}"/>
              </a:ext>
            </a:extLst>
          </p:cNvPr>
          <p:cNvCxnSpPr>
            <a:cxnSpLocks/>
            <a:stCxn id="114" idx="4"/>
            <a:endCxn id="6" idx="0"/>
          </p:cNvCxnSpPr>
          <p:nvPr/>
        </p:nvCxnSpPr>
        <p:spPr>
          <a:xfrm>
            <a:off x="4208804" y="1075805"/>
            <a:ext cx="1887197" cy="301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535923F-2DA6-66B7-33DF-67B4E24D504B}"/>
              </a:ext>
            </a:extLst>
          </p:cNvPr>
          <p:cNvCxnSpPr>
            <a:cxnSpLocks/>
            <a:stCxn id="114" idx="4"/>
            <a:endCxn id="7" idx="0"/>
          </p:cNvCxnSpPr>
          <p:nvPr/>
        </p:nvCxnSpPr>
        <p:spPr>
          <a:xfrm>
            <a:off x="4208804" y="1075805"/>
            <a:ext cx="3774393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E955C3C-3DBF-EFB1-6A29-E9311A9213CC}"/>
              </a:ext>
            </a:extLst>
          </p:cNvPr>
          <p:cNvCxnSpPr>
            <a:cxnSpLocks/>
            <a:stCxn id="114" idx="4"/>
            <a:endCxn id="8" idx="0"/>
          </p:cNvCxnSpPr>
          <p:nvPr/>
        </p:nvCxnSpPr>
        <p:spPr>
          <a:xfrm>
            <a:off x="4208804" y="1075805"/>
            <a:ext cx="5661589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24D1587-440B-5F45-F74C-67B4EE1369CB}"/>
              </a:ext>
            </a:extLst>
          </p:cNvPr>
          <p:cNvSpPr txBox="1"/>
          <p:nvPr/>
        </p:nvSpPr>
        <p:spPr>
          <a:xfrm>
            <a:off x="3662484" y="1034393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F972997-02B8-9908-D9D1-8F3E66C11CBC}"/>
              </a:ext>
            </a:extLst>
          </p:cNvPr>
          <p:cNvSpPr txBox="1"/>
          <p:nvPr/>
        </p:nvSpPr>
        <p:spPr>
          <a:xfrm>
            <a:off x="2825903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b1_2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812DE4-B333-D358-507F-B507F7ABEAE7}"/>
              </a:ext>
            </a:extLst>
          </p:cNvPr>
          <p:cNvSpPr txBox="1"/>
          <p:nvPr/>
        </p:nvSpPr>
        <p:spPr>
          <a:xfrm>
            <a:off x="2806195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520C67-4D91-4105-C20A-A756D0D22953}"/>
              </a:ext>
            </a:extLst>
          </p:cNvPr>
          <p:cNvSpPr txBox="1"/>
          <p:nvPr/>
        </p:nvSpPr>
        <p:spPr>
          <a:xfrm>
            <a:off x="4721017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B72B346-2FDE-2624-683F-57FE53E3A330}"/>
              </a:ext>
            </a:extLst>
          </p:cNvPr>
          <p:cNvSpPr txBox="1"/>
          <p:nvPr/>
        </p:nvSpPr>
        <p:spPr>
          <a:xfrm>
            <a:off x="4701309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CD37C0B-580B-2417-FEFD-B01F5F143336}"/>
              </a:ext>
            </a:extLst>
          </p:cNvPr>
          <p:cNvSpPr txBox="1"/>
          <p:nvPr/>
        </p:nvSpPr>
        <p:spPr>
          <a:xfrm>
            <a:off x="6616443" y="3714299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03D3898-DFF3-5838-1BBD-ACF1BF00263B}"/>
              </a:ext>
            </a:extLst>
          </p:cNvPr>
          <p:cNvSpPr txBox="1"/>
          <p:nvPr/>
        </p:nvSpPr>
        <p:spPr>
          <a:xfrm>
            <a:off x="6596735" y="4791157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6B2076E-551B-1F8C-C4F4-5094E7B9CECE}"/>
              </a:ext>
            </a:extLst>
          </p:cNvPr>
          <p:cNvSpPr txBox="1"/>
          <p:nvPr/>
        </p:nvSpPr>
        <p:spPr>
          <a:xfrm>
            <a:off x="8483931" y="3711232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1D4950-ECB0-D60F-2819-FDA51D76C7EC}"/>
              </a:ext>
            </a:extLst>
          </p:cNvPr>
          <p:cNvSpPr txBox="1"/>
          <p:nvPr/>
        </p:nvSpPr>
        <p:spPr>
          <a:xfrm>
            <a:off x="8464223" y="4788090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F8CB51-9680-54DD-D79B-5F5AE4FDD154}"/>
              </a:ext>
            </a:extLst>
          </p:cNvPr>
          <p:cNvSpPr/>
          <p:nvPr/>
        </p:nvSpPr>
        <p:spPr>
          <a:xfrm>
            <a:off x="7546328" y="202070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05F906-70B5-F7EF-C981-87C2993765E4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 flipH="1">
            <a:off x="2321609" y="1075805"/>
            <a:ext cx="5661587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4C97EE-9C37-F1E7-52A6-7A43C1CD5F66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4208805" y="1075805"/>
            <a:ext cx="377439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C7C718-7E26-9837-13E0-10CFB784D5AA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 flipH="1">
            <a:off x="6096001" y="1075805"/>
            <a:ext cx="1887195" cy="301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E09BA1-9A16-8381-92F0-01B5FE5EF1FF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7983196" y="1075805"/>
            <a:ext cx="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62F74C-1908-BAA6-265C-5AEA1F80DD80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7983196" y="1075805"/>
            <a:ext cx="1887197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3559D3C-674D-DDB0-1502-35858D517065}"/>
              </a:ext>
            </a:extLst>
          </p:cNvPr>
          <p:cNvSpPr txBox="1"/>
          <p:nvPr/>
        </p:nvSpPr>
        <p:spPr>
          <a:xfrm>
            <a:off x="8092648" y="972102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259901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142DAF-E1D5-4BF0-015E-D845D2C8FD1A}"/>
              </a:ext>
            </a:extLst>
          </p:cNvPr>
          <p:cNvGrpSpPr/>
          <p:nvPr/>
        </p:nvGrpSpPr>
        <p:grpSpPr>
          <a:xfrm>
            <a:off x="1775288" y="3902854"/>
            <a:ext cx="8641425" cy="1098212"/>
            <a:chOff x="1775288" y="2750329"/>
            <a:chExt cx="8641425" cy="10982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4011EB-C4AF-1B3E-775F-9EE5E034DA96}"/>
                </a:ext>
              </a:extLst>
            </p:cNvPr>
            <p:cNvSpPr/>
            <p:nvPr/>
          </p:nvSpPr>
          <p:spPr>
            <a:xfrm>
              <a:off x="3662484" y="2755900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B9075A-1E37-CD09-1E56-2650E83E5707}"/>
                </a:ext>
              </a:extLst>
            </p:cNvPr>
            <p:cNvSpPr/>
            <p:nvPr/>
          </p:nvSpPr>
          <p:spPr>
            <a:xfrm>
              <a:off x="5549680" y="2750331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288974-13A7-5664-F068-CB2A1B62012D}"/>
                </a:ext>
              </a:extLst>
            </p:cNvPr>
            <p:cNvSpPr/>
            <p:nvPr/>
          </p:nvSpPr>
          <p:spPr>
            <a:xfrm>
              <a:off x="7436876" y="2750331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EDA2729-7DE1-E4A7-5B28-9CAC17162275}"/>
                </a:ext>
              </a:extLst>
            </p:cNvPr>
            <p:cNvSpPr/>
            <p:nvPr/>
          </p:nvSpPr>
          <p:spPr>
            <a:xfrm>
              <a:off x="9324072" y="2750330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8BED49-0540-0AEE-078E-DEFB0A1F6ABD}"/>
                </a:ext>
              </a:extLst>
            </p:cNvPr>
            <p:cNvSpPr/>
            <p:nvPr/>
          </p:nvSpPr>
          <p:spPr>
            <a:xfrm>
              <a:off x="1775288" y="2750329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C38060-D897-056A-37F4-92FEF15BEF12}"/>
                </a:ext>
              </a:extLst>
            </p:cNvPr>
            <p:cNvSpPr/>
            <p:nvPr/>
          </p:nvSpPr>
          <p:spPr>
            <a:xfrm>
              <a:off x="1960661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4C353B-173E-76F7-D850-8B61EBF5AA1A}"/>
                </a:ext>
              </a:extLst>
            </p:cNvPr>
            <p:cNvSpPr/>
            <p:nvPr/>
          </p:nvSpPr>
          <p:spPr>
            <a:xfrm>
              <a:off x="3847857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37EFCF-F81B-C1E2-03D9-FADDC15501C1}"/>
                </a:ext>
              </a:extLst>
            </p:cNvPr>
            <p:cNvSpPr/>
            <p:nvPr/>
          </p:nvSpPr>
          <p:spPr>
            <a:xfrm>
              <a:off x="5735053" y="2940203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0A1607-1C9A-E123-A5B5-24EB3B8DE911}"/>
                </a:ext>
              </a:extLst>
            </p:cNvPr>
            <p:cNvSpPr/>
            <p:nvPr/>
          </p:nvSpPr>
          <p:spPr>
            <a:xfrm>
              <a:off x="7622249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05FBFD-6164-641F-FAFE-FD5DD5269403}"/>
                </a:ext>
              </a:extLst>
            </p:cNvPr>
            <p:cNvSpPr/>
            <p:nvPr/>
          </p:nvSpPr>
          <p:spPr>
            <a:xfrm>
              <a:off x="9509445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x5</a:t>
              </a:r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DF809413-675F-0FBB-9173-50AF5B68429D}"/>
                </a:ext>
              </a:extLst>
            </p:cNvPr>
            <p:cNvCxnSpPr>
              <a:cxnSpLocks/>
              <a:stCxn id="31" idx="7"/>
              <a:endCxn id="10" idx="1"/>
            </p:cNvCxnSpPr>
            <p:nvPr/>
          </p:nvCxnSpPr>
          <p:spPr>
            <a:xfrm rot="16200000" flipH="1">
              <a:off x="3262420" y="2355837"/>
              <a:ext cx="5571" cy="1114583"/>
            </a:xfrm>
            <a:prstGeom prst="curvedConnector3">
              <a:avLst>
                <a:gd name="adj1" fmla="val -69756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CA7D87EA-D967-D629-E85F-BDFCCB29617D}"/>
                </a:ext>
              </a:extLst>
            </p:cNvPr>
            <p:cNvCxnSpPr>
              <a:cxnSpLocks/>
              <a:stCxn id="10" idx="3"/>
              <a:endCxn id="31" idx="5"/>
            </p:cNvCxnSpPr>
            <p:nvPr/>
          </p:nvCxnSpPr>
          <p:spPr>
            <a:xfrm rot="5400000" flipH="1">
              <a:off x="3262421" y="3128451"/>
              <a:ext cx="5571" cy="1114583"/>
            </a:xfrm>
            <a:prstGeom prst="curvedConnector3">
              <a:avLst>
                <a:gd name="adj1" fmla="val -69756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458DF521-E5A9-DD09-F6FC-2D3237794648}"/>
                </a:ext>
              </a:extLst>
            </p:cNvPr>
            <p:cNvCxnSpPr>
              <a:cxnSpLocks/>
              <a:stCxn id="10" idx="7"/>
              <a:endCxn id="28" idx="1"/>
            </p:cNvCxnSpPr>
            <p:nvPr/>
          </p:nvCxnSpPr>
          <p:spPr>
            <a:xfrm rot="5400000" flipH="1" flipV="1">
              <a:off x="5149618" y="2355839"/>
              <a:ext cx="5569" cy="1114583"/>
            </a:xfrm>
            <a:prstGeom prst="curvedConnector3">
              <a:avLst>
                <a:gd name="adj1" fmla="val 70781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F16A2469-23A1-2F85-B685-C1C46036224E}"/>
                </a:ext>
              </a:extLst>
            </p:cNvPr>
            <p:cNvCxnSpPr>
              <a:cxnSpLocks/>
              <a:stCxn id="28" idx="7"/>
              <a:endCxn id="29" idx="1"/>
            </p:cNvCxnSpPr>
            <p:nvPr/>
          </p:nvCxnSpPr>
          <p:spPr>
            <a:xfrm rot="5400000" flipH="1" flipV="1">
              <a:off x="7039598" y="2353054"/>
              <a:ext cx="12700" cy="1114583"/>
            </a:xfrm>
            <a:prstGeom prst="curvedConnector3">
              <a:avLst>
                <a:gd name="adj1" fmla="val 30599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9B8417D0-31B0-36F8-FDAD-BBDF8B8310EE}"/>
                </a:ext>
              </a:extLst>
            </p:cNvPr>
            <p:cNvCxnSpPr>
              <a:cxnSpLocks/>
              <a:stCxn id="29" idx="7"/>
              <a:endCxn id="30" idx="1"/>
            </p:cNvCxnSpPr>
            <p:nvPr/>
          </p:nvCxnSpPr>
          <p:spPr>
            <a:xfrm rot="5400000" flipH="1" flipV="1">
              <a:off x="8926794" y="2353054"/>
              <a:ext cx="1" cy="1114583"/>
            </a:xfrm>
            <a:prstGeom prst="curvedConnector3">
              <a:avLst>
                <a:gd name="adj1" fmla="val 388615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8D588909-3357-633D-E626-E6F444F1AD55}"/>
                </a:ext>
              </a:extLst>
            </p:cNvPr>
            <p:cNvCxnSpPr>
              <a:cxnSpLocks/>
              <a:stCxn id="30" idx="3"/>
              <a:endCxn id="29" idx="5"/>
            </p:cNvCxnSpPr>
            <p:nvPr/>
          </p:nvCxnSpPr>
          <p:spPr>
            <a:xfrm rot="5400000">
              <a:off x="8926795" y="3125666"/>
              <a:ext cx="1" cy="1114583"/>
            </a:xfrm>
            <a:prstGeom prst="curvedConnector3">
              <a:avLst>
                <a:gd name="adj1" fmla="val 388615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B00969E8-B9F6-ABF8-109F-51B0AAF4CC83}"/>
                </a:ext>
              </a:extLst>
            </p:cNvPr>
            <p:cNvCxnSpPr>
              <a:cxnSpLocks/>
              <a:stCxn id="29" idx="3"/>
              <a:endCxn id="28" idx="5"/>
            </p:cNvCxnSpPr>
            <p:nvPr/>
          </p:nvCxnSpPr>
          <p:spPr>
            <a:xfrm rot="5400000">
              <a:off x="7039599" y="3125667"/>
              <a:ext cx="12700" cy="1114583"/>
            </a:xfrm>
            <a:prstGeom prst="curvedConnector3">
              <a:avLst>
                <a:gd name="adj1" fmla="val 30599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6D28D961-561F-F03D-1189-3289B90EE1F9}"/>
                </a:ext>
              </a:extLst>
            </p:cNvPr>
            <p:cNvCxnSpPr>
              <a:cxnSpLocks/>
              <a:stCxn id="28" idx="3"/>
              <a:endCxn id="10" idx="5"/>
            </p:cNvCxnSpPr>
            <p:nvPr/>
          </p:nvCxnSpPr>
          <p:spPr>
            <a:xfrm rot="5400000">
              <a:off x="5149619" y="3128451"/>
              <a:ext cx="5569" cy="1114583"/>
            </a:xfrm>
            <a:prstGeom prst="curvedConnector3">
              <a:avLst>
                <a:gd name="adj1" fmla="val 70781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86F07D54-A651-47E6-4914-8091183E1A75}"/>
                </a:ext>
              </a:extLst>
            </p:cNvPr>
            <p:cNvCxnSpPr>
              <a:cxnSpLocks/>
              <a:stCxn id="31" idx="7"/>
              <a:endCxn id="6" idx="0"/>
            </p:cNvCxnSpPr>
            <p:nvPr/>
          </p:nvCxnSpPr>
          <p:spPr>
            <a:xfrm rot="16200000" flipH="1">
              <a:off x="4387028" y="1231230"/>
              <a:ext cx="29860" cy="3388086"/>
            </a:xfrm>
            <a:prstGeom prst="curvedConnector3">
              <a:avLst>
                <a:gd name="adj1" fmla="val -270500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46099630-CCA9-F8DB-9091-14C15B895742}"/>
                </a:ext>
              </a:extLst>
            </p:cNvPr>
            <p:cNvCxnSpPr>
              <a:cxnSpLocks/>
              <a:stCxn id="31" idx="7"/>
              <a:endCxn id="7" idx="0"/>
            </p:cNvCxnSpPr>
            <p:nvPr/>
          </p:nvCxnSpPr>
          <p:spPr>
            <a:xfrm rot="16200000" flipH="1">
              <a:off x="5332875" y="285383"/>
              <a:ext cx="25362" cy="5275282"/>
            </a:xfrm>
            <a:prstGeom prst="curvedConnector3">
              <a:avLst>
                <a:gd name="adj1" fmla="val -398594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D10233FD-76CA-67E5-4E5D-1B0BD307F497}"/>
                </a:ext>
              </a:extLst>
            </p:cNvPr>
            <p:cNvCxnSpPr>
              <a:cxnSpLocks/>
              <a:stCxn id="31" idx="7"/>
              <a:endCxn id="8" idx="0"/>
            </p:cNvCxnSpPr>
            <p:nvPr/>
          </p:nvCxnSpPr>
          <p:spPr>
            <a:xfrm rot="16200000" flipH="1">
              <a:off x="6276473" y="-658215"/>
              <a:ext cx="25362" cy="7162478"/>
            </a:xfrm>
            <a:prstGeom prst="curvedConnector3">
              <a:avLst>
                <a:gd name="adj1" fmla="val -474707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id="{4B7B3436-9C17-F098-2866-62574D6C73CA}"/>
                </a:ext>
              </a:extLst>
            </p:cNvPr>
            <p:cNvCxnSpPr>
              <a:cxnSpLocks/>
              <a:stCxn id="10" idx="7"/>
              <a:endCxn id="7" idx="0"/>
            </p:cNvCxnSpPr>
            <p:nvPr/>
          </p:nvCxnSpPr>
          <p:spPr>
            <a:xfrm rot="16200000" flipH="1">
              <a:off x="6279258" y="1231766"/>
              <a:ext cx="19791" cy="3388086"/>
            </a:xfrm>
            <a:prstGeom prst="curvedConnector3">
              <a:avLst>
                <a:gd name="adj1" fmla="val -354218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5C1E1C04-7AE9-0729-524E-2D9799C02300}"/>
                </a:ext>
              </a:extLst>
            </p:cNvPr>
            <p:cNvCxnSpPr>
              <a:cxnSpLocks/>
              <a:stCxn id="10" idx="7"/>
              <a:endCxn id="8" idx="0"/>
            </p:cNvCxnSpPr>
            <p:nvPr/>
          </p:nvCxnSpPr>
          <p:spPr>
            <a:xfrm rot="16200000" flipH="1">
              <a:off x="7222856" y="288168"/>
              <a:ext cx="19791" cy="5275282"/>
            </a:xfrm>
            <a:prstGeom prst="curvedConnector3">
              <a:avLst>
                <a:gd name="adj1" fmla="val -41967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Curved 81">
              <a:extLst>
                <a:ext uri="{FF2B5EF4-FFF2-40B4-BE49-F238E27FC236}">
                  <a16:creationId xmlns:a16="http://schemas.microsoft.com/office/drawing/2014/main" id="{25A56C61-E883-6EB7-B02E-CF932F70C544}"/>
                </a:ext>
              </a:extLst>
            </p:cNvPr>
            <p:cNvCxnSpPr>
              <a:cxnSpLocks/>
              <a:stCxn id="28" idx="7"/>
              <a:endCxn id="8" idx="0"/>
            </p:cNvCxnSpPr>
            <p:nvPr/>
          </p:nvCxnSpPr>
          <p:spPr>
            <a:xfrm rot="16200000" flipH="1">
              <a:off x="8163670" y="1228982"/>
              <a:ext cx="25360" cy="3388086"/>
            </a:xfrm>
            <a:prstGeom prst="curvedConnector3">
              <a:avLst>
                <a:gd name="adj1" fmla="val -267418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17CE72DD-2E93-B895-FB03-D3CD3F5876BD}"/>
                </a:ext>
              </a:extLst>
            </p:cNvPr>
            <p:cNvCxnSpPr>
              <a:cxnSpLocks/>
              <a:stCxn id="30" idx="3"/>
              <a:endCxn id="6" idx="2"/>
            </p:cNvCxnSpPr>
            <p:nvPr/>
          </p:nvCxnSpPr>
          <p:spPr>
            <a:xfrm rot="5400000" flipH="1">
              <a:off x="7779614" y="1978486"/>
              <a:ext cx="20859" cy="3388085"/>
            </a:xfrm>
            <a:prstGeom prst="curvedConnector3">
              <a:avLst>
                <a:gd name="adj1" fmla="val -372613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1418982F-B164-4B77-0692-3AF945B7E1C8}"/>
                </a:ext>
              </a:extLst>
            </p:cNvPr>
            <p:cNvCxnSpPr>
              <a:cxnSpLocks/>
              <a:stCxn id="30" idx="3"/>
              <a:endCxn id="5" idx="2"/>
            </p:cNvCxnSpPr>
            <p:nvPr/>
          </p:nvCxnSpPr>
          <p:spPr>
            <a:xfrm rot="5400000" flipH="1">
              <a:off x="6833767" y="1032639"/>
              <a:ext cx="25357" cy="5275281"/>
            </a:xfrm>
            <a:prstGeom prst="curvedConnector3">
              <a:avLst>
                <a:gd name="adj1" fmla="val -390659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209EBAAA-4F50-75CB-0B4F-EF48D365C111}"/>
                </a:ext>
              </a:extLst>
            </p:cNvPr>
            <p:cNvCxnSpPr>
              <a:cxnSpLocks/>
              <a:stCxn id="30" idx="3"/>
              <a:endCxn id="4" idx="2"/>
            </p:cNvCxnSpPr>
            <p:nvPr/>
          </p:nvCxnSpPr>
          <p:spPr>
            <a:xfrm rot="5400000" flipH="1">
              <a:off x="5890169" y="89041"/>
              <a:ext cx="25357" cy="7162477"/>
            </a:xfrm>
            <a:prstGeom prst="curvedConnector3">
              <a:avLst>
                <a:gd name="adj1" fmla="val -45977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B80EE89D-B949-0994-899A-1C69861E1E06}"/>
                </a:ext>
              </a:extLst>
            </p:cNvPr>
            <p:cNvCxnSpPr>
              <a:cxnSpLocks/>
              <a:stCxn id="29" idx="3"/>
              <a:endCxn id="5" idx="2"/>
            </p:cNvCxnSpPr>
            <p:nvPr/>
          </p:nvCxnSpPr>
          <p:spPr>
            <a:xfrm rot="5400000" flipH="1">
              <a:off x="5890169" y="1976237"/>
              <a:ext cx="25358" cy="3388085"/>
            </a:xfrm>
            <a:prstGeom prst="curvedConnector3">
              <a:avLst>
                <a:gd name="adj1" fmla="val -28246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0D581EB6-73CB-D74E-8B9D-3C2952EEDDC4}"/>
                </a:ext>
              </a:extLst>
            </p:cNvPr>
            <p:cNvCxnSpPr>
              <a:cxnSpLocks/>
              <a:stCxn id="29" idx="3"/>
              <a:endCxn id="4" idx="2"/>
            </p:cNvCxnSpPr>
            <p:nvPr/>
          </p:nvCxnSpPr>
          <p:spPr>
            <a:xfrm rot="5400000" flipH="1">
              <a:off x="4946571" y="1032639"/>
              <a:ext cx="25358" cy="5275281"/>
            </a:xfrm>
            <a:prstGeom prst="curvedConnector3">
              <a:avLst>
                <a:gd name="adj1" fmla="val -351579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E6425842-BBD6-4082-F0C8-2A88DC14BF7A}"/>
                </a:ext>
              </a:extLst>
            </p:cNvPr>
            <p:cNvCxnSpPr>
              <a:cxnSpLocks/>
              <a:stCxn id="28" idx="3"/>
              <a:endCxn id="4" idx="2"/>
            </p:cNvCxnSpPr>
            <p:nvPr/>
          </p:nvCxnSpPr>
          <p:spPr>
            <a:xfrm rot="5400000" flipH="1">
              <a:off x="4002973" y="1976237"/>
              <a:ext cx="25358" cy="3388085"/>
            </a:xfrm>
            <a:prstGeom prst="curvedConnector3">
              <a:avLst>
                <a:gd name="adj1" fmla="val -276454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664DE38F-926B-089D-346D-3B662918B59A}"/>
              </a:ext>
            </a:extLst>
          </p:cNvPr>
          <p:cNvSpPr/>
          <p:nvPr/>
        </p:nvSpPr>
        <p:spPr>
          <a:xfrm>
            <a:off x="5659132" y="202070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8DC04C-A8E1-05A4-1B94-B245BBA55AE1}"/>
              </a:ext>
            </a:extLst>
          </p:cNvPr>
          <p:cNvCxnSpPr>
            <a:stCxn id="114" idx="4"/>
            <a:endCxn id="4" idx="0"/>
          </p:cNvCxnSpPr>
          <p:nvPr/>
        </p:nvCxnSpPr>
        <p:spPr>
          <a:xfrm flipH="1">
            <a:off x="2321609" y="1075805"/>
            <a:ext cx="377439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B94C517-6071-B4E6-00CB-62D5A2A2D906}"/>
              </a:ext>
            </a:extLst>
          </p:cNvPr>
          <p:cNvCxnSpPr>
            <a:cxnSpLocks/>
            <a:stCxn id="114" idx="4"/>
            <a:endCxn id="5" idx="0"/>
          </p:cNvCxnSpPr>
          <p:nvPr/>
        </p:nvCxnSpPr>
        <p:spPr>
          <a:xfrm flipH="1">
            <a:off x="4208805" y="1075805"/>
            <a:ext cx="1887195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DE53B5-9159-919C-E364-6FF03BFA6D1C}"/>
              </a:ext>
            </a:extLst>
          </p:cNvPr>
          <p:cNvCxnSpPr>
            <a:cxnSpLocks/>
            <a:stCxn id="114" idx="4"/>
            <a:endCxn id="6" idx="0"/>
          </p:cNvCxnSpPr>
          <p:nvPr/>
        </p:nvCxnSpPr>
        <p:spPr>
          <a:xfrm>
            <a:off x="6096000" y="1075805"/>
            <a:ext cx="1" cy="301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535923F-2DA6-66B7-33DF-67B4E24D504B}"/>
              </a:ext>
            </a:extLst>
          </p:cNvPr>
          <p:cNvCxnSpPr>
            <a:cxnSpLocks/>
            <a:stCxn id="114" idx="4"/>
            <a:endCxn id="7" idx="0"/>
          </p:cNvCxnSpPr>
          <p:nvPr/>
        </p:nvCxnSpPr>
        <p:spPr>
          <a:xfrm>
            <a:off x="6096000" y="1075805"/>
            <a:ext cx="1887197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E955C3C-3DBF-EFB1-6A29-E9311A9213CC}"/>
              </a:ext>
            </a:extLst>
          </p:cNvPr>
          <p:cNvCxnSpPr>
            <a:cxnSpLocks/>
            <a:stCxn id="114" idx="4"/>
            <a:endCxn id="8" idx="0"/>
          </p:cNvCxnSpPr>
          <p:nvPr/>
        </p:nvCxnSpPr>
        <p:spPr>
          <a:xfrm>
            <a:off x="6096000" y="1075805"/>
            <a:ext cx="3774393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24D1587-440B-5F45-F74C-67B4EE1369CB}"/>
              </a:ext>
            </a:extLst>
          </p:cNvPr>
          <p:cNvSpPr txBox="1"/>
          <p:nvPr/>
        </p:nvSpPr>
        <p:spPr>
          <a:xfrm>
            <a:off x="4264441" y="2309721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a1_1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4517712-4241-94CF-CB58-88D5FA668A6F}"/>
              </a:ext>
            </a:extLst>
          </p:cNvPr>
          <p:cNvSpPr txBox="1"/>
          <p:nvPr/>
        </p:nvSpPr>
        <p:spPr>
          <a:xfrm>
            <a:off x="6053215" y="2384868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a1_3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31F2BCD-09DD-A450-C53A-31BD9145C7AA}"/>
              </a:ext>
            </a:extLst>
          </p:cNvPr>
          <p:cNvSpPr txBox="1"/>
          <p:nvPr/>
        </p:nvSpPr>
        <p:spPr>
          <a:xfrm>
            <a:off x="5272826" y="238569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a1_2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A1CF0C-DE75-7EFD-9E3C-8BE91AAD9755}"/>
              </a:ext>
            </a:extLst>
          </p:cNvPr>
          <p:cNvSpPr txBox="1"/>
          <p:nvPr/>
        </p:nvSpPr>
        <p:spPr>
          <a:xfrm>
            <a:off x="6905557" y="2141483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a1_4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E7B64C-56D9-08E1-43AF-84B588B0F83A}"/>
              </a:ext>
            </a:extLst>
          </p:cNvPr>
          <p:cNvSpPr txBox="1"/>
          <p:nvPr/>
        </p:nvSpPr>
        <p:spPr>
          <a:xfrm>
            <a:off x="7470470" y="1803109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a1_5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F972997-02B8-9908-D9D1-8F3E66C11CBC}"/>
              </a:ext>
            </a:extLst>
          </p:cNvPr>
          <p:cNvSpPr txBox="1"/>
          <p:nvPr/>
        </p:nvSpPr>
        <p:spPr>
          <a:xfrm>
            <a:off x="2825903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b1_2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812DE4-B333-D358-507F-B507F7ABEAE7}"/>
              </a:ext>
            </a:extLst>
          </p:cNvPr>
          <p:cNvSpPr txBox="1"/>
          <p:nvPr/>
        </p:nvSpPr>
        <p:spPr>
          <a:xfrm>
            <a:off x="2806195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520C67-4D91-4105-C20A-A756D0D22953}"/>
              </a:ext>
            </a:extLst>
          </p:cNvPr>
          <p:cNvSpPr txBox="1"/>
          <p:nvPr/>
        </p:nvSpPr>
        <p:spPr>
          <a:xfrm>
            <a:off x="4721017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B72B346-2FDE-2624-683F-57FE53E3A330}"/>
              </a:ext>
            </a:extLst>
          </p:cNvPr>
          <p:cNvSpPr txBox="1"/>
          <p:nvPr/>
        </p:nvSpPr>
        <p:spPr>
          <a:xfrm>
            <a:off x="4701309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CD37C0B-580B-2417-FEFD-B01F5F143336}"/>
              </a:ext>
            </a:extLst>
          </p:cNvPr>
          <p:cNvSpPr txBox="1"/>
          <p:nvPr/>
        </p:nvSpPr>
        <p:spPr>
          <a:xfrm>
            <a:off x="6616443" y="3714299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03D3898-DFF3-5838-1BBD-ACF1BF00263B}"/>
              </a:ext>
            </a:extLst>
          </p:cNvPr>
          <p:cNvSpPr txBox="1"/>
          <p:nvPr/>
        </p:nvSpPr>
        <p:spPr>
          <a:xfrm>
            <a:off x="6596735" y="4791157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6B2076E-551B-1F8C-C4F4-5094E7B9CECE}"/>
              </a:ext>
            </a:extLst>
          </p:cNvPr>
          <p:cNvSpPr txBox="1"/>
          <p:nvPr/>
        </p:nvSpPr>
        <p:spPr>
          <a:xfrm>
            <a:off x="8483931" y="3711232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1D4950-ECB0-D60F-2819-FDA51D76C7EC}"/>
              </a:ext>
            </a:extLst>
          </p:cNvPr>
          <p:cNvSpPr txBox="1"/>
          <p:nvPr/>
        </p:nvSpPr>
        <p:spPr>
          <a:xfrm>
            <a:off x="8464223" y="4788090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</p:spTree>
    <p:extLst>
      <p:ext uri="{BB962C8B-B14F-4D97-AF65-F5344CB8AC3E}">
        <p14:creationId xmlns:p14="http://schemas.microsoft.com/office/powerpoint/2010/main" val="19988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4011EB-C4AF-1B3E-775F-9EE5E034DA96}"/>
              </a:ext>
            </a:extLst>
          </p:cNvPr>
          <p:cNvSpPr/>
          <p:nvPr/>
        </p:nvSpPr>
        <p:spPr>
          <a:xfrm>
            <a:off x="3662484" y="3908425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B9075A-1E37-CD09-1E56-2650E83E5707}"/>
              </a:ext>
            </a:extLst>
          </p:cNvPr>
          <p:cNvSpPr/>
          <p:nvPr/>
        </p:nvSpPr>
        <p:spPr>
          <a:xfrm>
            <a:off x="5549680" y="3902856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288974-13A7-5664-F068-CB2A1B62012D}"/>
              </a:ext>
            </a:extLst>
          </p:cNvPr>
          <p:cNvSpPr/>
          <p:nvPr/>
        </p:nvSpPr>
        <p:spPr>
          <a:xfrm>
            <a:off x="7436876" y="3902856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DA2729-7DE1-E4A7-5B28-9CAC17162275}"/>
              </a:ext>
            </a:extLst>
          </p:cNvPr>
          <p:cNvSpPr/>
          <p:nvPr/>
        </p:nvSpPr>
        <p:spPr>
          <a:xfrm>
            <a:off x="9324072" y="3902855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8BED49-0540-0AEE-078E-DEFB0A1F6ABD}"/>
              </a:ext>
            </a:extLst>
          </p:cNvPr>
          <p:cNvSpPr/>
          <p:nvPr/>
        </p:nvSpPr>
        <p:spPr>
          <a:xfrm>
            <a:off x="1775288" y="3902854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38060-D897-056A-37F4-92FEF15BEF12}"/>
              </a:ext>
            </a:extLst>
          </p:cNvPr>
          <p:cNvSpPr/>
          <p:nvPr/>
        </p:nvSpPr>
        <p:spPr>
          <a:xfrm>
            <a:off x="1960661" y="4088230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C353B-173E-76F7-D850-8B61EBF5AA1A}"/>
              </a:ext>
            </a:extLst>
          </p:cNvPr>
          <p:cNvSpPr/>
          <p:nvPr/>
        </p:nvSpPr>
        <p:spPr>
          <a:xfrm>
            <a:off x="3847857" y="4088230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7EFCF-F81B-C1E2-03D9-FADDC15501C1}"/>
              </a:ext>
            </a:extLst>
          </p:cNvPr>
          <p:cNvSpPr/>
          <p:nvPr/>
        </p:nvSpPr>
        <p:spPr>
          <a:xfrm>
            <a:off x="5735053" y="4092728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A1607-1C9A-E123-A5B5-24EB3B8DE911}"/>
              </a:ext>
            </a:extLst>
          </p:cNvPr>
          <p:cNvSpPr/>
          <p:nvPr/>
        </p:nvSpPr>
        <p:spPr>
          <a:xfrm>
            <a:off x="7622249" y="4088230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05FBFD-6164-641F-FAFE-FD5DD5269403}"/>
              </a:ext>
            </a:extLst>
          </p:cNvPr>
          <p:cNvSpPr/>
          <p:nvPr/>
        </p:nvSpPr>
        <p:spPr>
          <a:xfrm>
            <a:off x="9509445" y="4088230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x5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F809413-675F-0FBB-9173-50AF5B68429D}"/>
              </a:ext>
            </a:extLst>
          </p:cNvPr>
          <p:cNvCxnSpPr>
            <a:cxnSpLocks/>
            <a:stCxn id="114" idx="7"/>
            <a:endCxn id="13" idx="1"/>
          </p:cNvCxnSpPr>
          <p:nvPr/>
        </p:nvCxnSpPr>
        <p:spPr>
          <a:xfrm rot="5400000" flipH="1" flipV="1">
            <a:off x="6095999" y="-1126652"/>
            <a:ext cx="12700" cy="3156569"/>
          </a:xfrm>
          <a:prstGeom prst="curvedConnector3">
            <a:avLst>
              <a:gd name="adj1" fmla="val 28075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A7D87EA-D967-D629-E85F-BDFCCB29617D}"/>
              </a:ext>
            </a:extLst>
          </p:cNvPr>
          <p:cNvCxnSpPr>
            <a:cxnSpLocks/>
            <a:stCxn id="13" idx="3"/>
            <a:endCxn id="114" idx="5"/>
          </p:cNvCxnSpPr>
          <p:nvPr/>
        </p:nvCxnSpPr>
        <p:spPr>
          <a:xfrm rot="5400000">
            <a:off x="6096000" y="-508829"/>
            <a:ext cx="12700" cy="3156569"/>
          </a:xfrm>
          <a:prstGeom prst="curvedConnector3">
            <a:avLst>
              <a:gd name="adj1" fmla="val 28075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64DE38F-926B-089D-346D-3B662918B59A}"/>
              </a:ext>
            </a:extLst>
          </p:cNvPr>
          <p:cNvSpPr/>
          <p:nvPr/>
        </p:nvSpPr>
        <p:spPr>
          <a:xfrm>
            <a:off x="3771936" y="323676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8DC04C-A8E1-05A4-1B94-B245BBA55AE1}"/>
              </a:ext>
            </a:extLst>
          </p:cNvPr>
          <p:cNvCxnSpPr>
            <a:stCxn id="114" idx="4"/>
            <a:endCxn id="4" idx="0"/>
          </p:cNvCxnSpPr>
          <p:nvPr/>
        </p:nvCxnSpPr>
        <p:spPr>
          <a:xfrm flipH="1">
            <a:off x="2321609" y="1197411"/>
            <a:ext cx="1887195" cy="2890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B94C517-6071-B4E6-00CB-62D5A2A2D906}"/>
              </a:ext>
            </a:extLst>
          </p:cNvPr>
          <p:cNvCxnSpPr>
            <a:cxnSpLocks/>
            <a:stCxn id="114" idx="4"/>
            <a:endCxn id="5" idx="0"/>
          </p:cNvCxnSpPr>
          <p:nvPr/>
        </p:nvCxnSpPr>
        <p:spPr>
          <a:xfrm>
            <a:off x="4208804" y="1197411"/>
            <a:ext cx="1" cy="2890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DE53B5-9159-919C-E364-6FF03BFA6D1C}"/>
              </a:ext>
            </a:extLst>
          </p:cNvPr>
          <p:cNvCxnSpPr>
            <a:cxnSpLocks/>
            <a:stCxn id="114" idx="4"/>
            <a:endCxn id="6" idx="0"/>
          </p:cNvCxnSpPr>
          <p:nvPr/>
        </p:nvCxnSpPr>
        <p:spPr>
          <a:xfrm>
            <a:off x="4208804" y="1197411"/>
            <a:ext cx="1887197" cy="2895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535923F-2DA6-66B7-33DF-67B4E24D504B}"/>
              </a:ext>
            </a:extLst>
          </p:cNvPr>
          <p:cNvCxnSpPr>
            <a:cxnSpLocks/>
            <a:stCxn id="114" idx="4"/>
            <a:endCxn id="7" idx="0"/>
          </p:cNvCxnSpPr>
          <p:nvPr/>
        </p:nvCxnSpPr>
        <p:spPr>
          <a:xfrm>
            <a:off x="4208804" y="1197411"/>
            <a:ext cx="3774393" cy="2890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E955C3C-3DBF-EFB1-6A29-E9311A9213CC}"/>
              </a:ext>
            </a:extLst>
          </p:cNvPr>
          <p:cNvCxnSpPr>
            <a:cxnSpLocks/>
            <a:stCxn id="114" idx="4"/>
            <a:endCxn id="8" idx="0"/>
          </p:cNvCxnSpPr>
          <p:nvPr/>
        </p:nvCxnSpPr>
        <p:spPr>
          <a:xfrm>
            <a:off x="4208804" y="1197411"/>
            <a:ext cx="5661589" cy="2890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24D1587-440B-5F45-F74C-67B4EE1369CB}"/>
              </a:ext>
            </a:extLst>
          </p:cNvPr>
          <p:cNvSpPr txBox="1"/>
          <p:nvPr/>
        </p:nvSpPr>
        <p:spPr>
          <a:xfrm>
            <a:off x="3662484" y="1155999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F972997-02B8-9908-D9D1-8F3E66C11CBC}"/>
              </a:ext>
            </a:extLst>
          </p:cNvPr>
          <p:cNvSpPr txBox="1"/>
          <p:nvPr/>
        </p:nvSpPr>
        <p:spPr>
          <a:xfrm>
            <a:off x="5659130" y="163190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bl1_2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812DE4-B333-D358-507F-B507F7ABEAE7}"/>
              </a:ext>
            </a:extLst>
          </p:cNvPr>
          <p:cNvSpPr txBox="1"/>
          <p:nvPr/>
        </p:nvSpPr>
        <p:spPr>
          <a:xfrm>
            <a:off x="5659129" y="986338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bl2_1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F8CB51-9680-54DD-D79B-5F5AE4FDD154}"/>
              </a:ext>
            </a:extLst>
          </p:cNvPr>
          <p:cNvSpPr/>
          <p:nvPr/>
        </p:nvSpPr>
        <p:spPr>
          <a:xfrm>
            <a:off x="7546328" y="323676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05F906-70B5-F7EF-C981-87C2993765E4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 flipH="1">
            <a:off x="2321609" y="1197411"/>
            <a:ext cx="5661587" cy="2890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4C97EE-9C37-F1E7-52A6-7A43C1CD5F66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4208805" y="1197411"/>
            <a:ext cx="3774391" cy="2890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C7C718-7E26-9837-13E0-10CFB784D5AA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 flipH="1">
            <a:off x="6096001" y="1197411"/>
            <a:ext cx="1887195" cy="2895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E09BA1-9A16-8381-92F0-01B5FE5EF1FF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7983196" y="1197411"/>
            <a:ext cx="1" cy="2890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62F74C-1908-BAA6-265C-5AEA1F80DD80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7983196" y="1197411"/>
            <a:ext cx="1887197" cy="2890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3559D3C-674D-DDB0-1502-35858D517065}"/>
              </a:ext>
            </a:extLst>
          </p:cNvPr>
          <p:cNvSpPr txBox="1"/>
          <p:nvPr/>
        </p:nvSpPr>
        <p:spPr>
          <a:xfrm>
            <a:off x="8092648" y="1093708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262876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8142DAF-E1D5-4BF0-015E-D845D2C8FD1A}"/>
              </a:ext>
            </a:extLst>
          </p:cNvPr>
          <p:cNvGrpSpPr/>
          <p:nvPr/>
        </p:nvGrpSpPr>
        <p:grpSpPr>
          <a:xfrm>
            <a:off x="1775288" y="3902854"/>
            <a:ext cx="8641425" cy="1098212"/>
            <a:chOff x="1775288" y="2750329"/>
            <a:chExt cx="8641425" cy="10982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4011EB-C4AF-1B3E-775F-9EE5E034DA96}"/>
                </a:ext>
              </a:extLst>
            </p:cNvPr>
            <p:cNvSpPr/>
            <p:nvPr/>
          </p:nvSpPr>
          <p:spPr>
            <a:xfrm>
              <a:off x="3662484" y="2755900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B9075A-1E37-CD09-1E56-2650E83E5707}"/>
                </a:ext>
              </a:extLst>
            </p:cNvPr>
            <p:cNvSpPr/>
            <p:nvPr/>
          </p:nvSpPr>
          <p:spPr>
            <a:xfrm>
              <a:off x="5549680" y="2750331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288974-13A7-5664-F068-CB2A1B62012D}"/>
                </a:ext>
              </a:extLst>
            </p:cNvPr>
            <p:cNvSpPr/>
            <p:nvPr/>
          </p:nvSpPr>
          <p:spPr>
            <a:xfrm>
              <a:off x="7436876" y="2750331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EDA2729-7DE1-E4A7-5B28-9CAC17162275}"/>
                </a:ext>
              </a:extLst>
            </p:cNvPr>
            <p:cNvSpPr/>
            <p:nvPr/>
          </p:nvSpPr>
          <p:spPr>
            <a:xfrm>
              <a:off x="9324072" y="2750330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8BED49-0540-0AEE-078E-DEFB0A1F6ABD}"/>
                </a:ext>
              </a:extLst>
            </p:cNvPr>
            <p:cNvSpPr/>
            <p:nvPr/>
          </p:nvSpPr>
          <p:spPr>
            <a:xfrm>
              <a:off x="1775288" y="2750329"/>
              <a:ext cx="1092641" cy="109264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C38060-D897-056A-37F4-92FEF15BEF12}"/>
                </a:ext>
              </a:extLst>
            </p:cNvPr>
            <p:cNvSpPr/>
            <p:nvPr/>
          </p:nvSpPr>
          <p:spPr>
            <a:xfrm>
              <a:off x="1960661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4C353B-173E-76F7-D850-8B61EBF5AA1A}"/>
                </a:ext>
              </a:extLst>
            </p:cNvPr>
            <p:cNvSpPr/>
            <p:nvPr/>
          </p:nvSpPr>
          <p:spPr>
            <a:xfrm>
              <a:off x="3847857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37EFCF-F81B-C1E2-03D9-FADDC15501C1}"/>
                </a:ext>
              </a:extLst>
            </p:cNvPr>
            <p:cNvSpPr/>
            <p:nvPr/>
          </p:nvSpPr>
          <p:spPr>
            <a:xfrm>
              <a:off x="5735053" y="2940203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0A1607-1C9A-E123-A5B5-24EB3B8DE911}"/>
                </a:ext>
              </a:extLst>
            </p:cNvPr>
            <p:cNvSpPr/>
            <p:nvPr/>
          </p:nvSpPr>
          <p:spPr>
            <a:xfrm>
              <a:off x="7622249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05FBFD-6164-641F-FAFE-FD5DD5269403}"/>
                </a:ext>
              </a:extLst>
            </p:cNvPr>
            <p:cNvSpPr/>
            <p:nvPr/>
          </p:nvSpPr>
          <p:spPr>
            <a:xfrm>
              <a:off x="9509445" y="2935705"/>
              <a:ext cx="721895" cy="7218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x5</a:t>
              </a:r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DF809413-675F-0FBB-9173-50AF5B68429D}"/>
                </a:ext>
              </a:extLst>
            </p:cNvPr>
            <p:cNvCxnSpPr>
              <a:cxnSpLocks/>
              <a:stCxn id="31" idx="7"/>
              <a:endCxn id="10" idx="1"/>
            </p:cNvCxnSpPr>
            <p:nvPr/>
          </p:nvCxnSpPr>
          <p:spPr>
            <a:xfrm rot="16200000" flipH="1">
              <a:off x="3262420" y="2355837"/>
              <a:ext cx="5571" cy="1114583"/>
            </a:xfrm>
            <a:prstGeom prst="curvedConnector3">
              <a:avLst>
                <a:gd name="adj1" fmla="val -69756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CA7D87EA-D967-D629-E85F-BDFCCB29617D}"/>
                </a:ext>
              </a:extLst>
            </p:cNvPr>
            <p:cNvCxnSpPr>
              <a:cxnSpLocks/>
              <a:stCxn id="10" idx="3"/>
              <a:endCxn id="31" idx="5"/>
            </p:cNvCxnSpPr>
            <p:nvPr/>
          </p:nvCxnSpPr>
          <p:spPr>
            <a:xfrm rot="5400000" flipH="1">
              <a:off x="3262421" y="3128451"/>
              <a:ext cx="5571" cy="1114583"/>
            </a:xfrm>
            <a:prstGeom prst="curvedConnector3">
              <a:avLst>
                <a:gd name="adj1" fmla="val -69756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458DF521-E5A9-DD09-F6FC-2D3237794648}"/>
                </a:ext>
              </a:extLst>
            </p:cNvPr>
            <p:cNvCxnSpPr>
              <a:cxnSpLocks/>
              <a:stCxn id="10" idx="7"/>
              <a:endCxn id="28" idx="1"/>
            </p:cNvCxnSpPr>
            <p:nvPr/>
          </p:nvCxnSpPr>
          <p:spPr>
            <a:xfrm rot="5400000" flipH="1" flipV="1">
              <a:off x="5149618" y="2355839"/>
              <a:ext cx="5569" cy="1114583"/>
            </a:xfrm>
            <a:prstGeom prst="curvedConnector3">
              <a:avLst>
                <a:gd name="adj1" fmla="val 70781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F16A2469-23A1-2F85-B685-C1C46036224E}"/>
                </a:ext>
              </a:extLst>
            </p:cNvPr>
            <p:cNvCxnSpPr>
              <a:cxnSpLocks/>
              <a:stCxn id="28" idx="7"/>
              <a:endCxn id="29" idx="1"/>
            </p:cNvCxnSpPr>
            <p:nvPr/>
          </p:nvCxnSpPr>
          <p:spPr>
            <a:xfrm rot="5400000" flipH="1" flipV="1">
              <a:off x="7039598" y="2353054"/>
              <a:ext cx="12700" cy="1114583"/>
            </a:xfrm>
            <a:prstGeom prst="curvedConnector3">
              <a:avLst>
                <a:gd name="adj1" fmla="val 30599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9B8417D0-31B0-36F8-FDAD-BBDF8B8310EE}"/>
                </a:ext>
              </a:extLst>
            </p:cNvPr>
            <p:cNvCxnSpPr>
              <a:cxnSpLocks/>
              <a:stCxn id="29" idx="7"/>
              <a:endCxn id="30" idx="1"/>
            </p:cNvCxnSpPr>
            <p:nvPr/>
          </p:nvCxnSpPr>
          <p:spPr>
            <a:xfrm rot="5400000" flipH="1" flipV="1">
              <a:off x="8926794" y="2353054"/>
              <a:ext cx="1" cy="1114583"/>
            </a:xfrm>
            <a:prstGeom prst="curvedConnector3">
              <a:avLst>
                <a:gd name="adj1" fmla="val 388615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8D588909-3357-633D-E626-E6F444F1AD55}"/>
                </a:ext>
              </a:extLst>
            </p:cNvPr>
            <p:cNvCxnSpPr>
              <a:cxnSpLocks/>
              <a:stCxn id="30" idx="3"/>
              <a:endCxn id="29" idx="5"/>
            </p:cNvCxnSpPr>
            <p:nvPr/>
          </p:nvCxnSpPr>
          <p:spPr>
            <a:xfrm rot="5400000">
              <a:off x="8926795" y="3125666"/>
              <a:ext cx="1" cy="1114583"/>
            </a:xfrm>
            <a:prstGeom prst="curvedConnector3">
              <a:avLst>
                <a:gd name="adj1" fmla="val 388615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B00969E8-B9F6-ABF8-109F-51B0AAF4CC83}"/>
                </a:ext>
              </a:extLst>
            </p:cNvPr>
            <p:cNvCxnSpPr>
              <a:cxnSpLocks/>
              <a:stCxn id="29" idx="3"/>
              <a:endCxn id="28" idx="5"/>
            </p:cNvCxnSpPr>
            <p:nvPr/>
          </p:nvCxnSpPr>
          <p:spPr>
            <a:xfrm rot="5400000">
              <a:off x="7039599" y="3125667"/>
              <a:ext cx="12700" cy="1114583"/>
            </a:xfrm>
            <a:prstGeom prst="curvedConnector3">
              <a:avLst>
                <a:gd name="adj1" fmla="val 30599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6D28D961-561F-F03D-1189-3289B90EE1F9}"/>
                </a:ext>
              </a:extLst>
            </p:cNvPr>
            <p:cNvCxnSpPr>
              <a:cxnSpLocks/>
              <a:stCxn id="28" idx="3"/>
              <a:endCxn id="10" idx="5"/>
            </p:cNvCxnSpPr>
            <p:nvPr/>
          </p:nvCxnSpPr>
          <p:spPr>
            <a:xfrm rot="5400000">
              <a:off x="5149619" y="3128451"/>
              <a:ext cx="5569" cy="1114583"/>
            </a:xfrm>
            <a:prstGeom prst="curvedConnector3">
              <a:avLst>
                <a:gd name="adj1" fmla="val 707816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86F07D54-A651-47E6-4914-8091183E1A75}"/>
                </a:ext>
              </a:extLst>
            </p:cNvPr>
            <p:cNvCxnSpPr>
              <a:cxnSpLocks/>
              <a:stCxn id="31" idx="7"/>
              <a:endCxn id="6" idx="0"/>
            </p:cNvCxnSpPr>
            <p:nvPr/>
          </p:nvCxnSpPr>
          <p:spPr>
            <a:xfrm rot="16200000" flipH="1">
              <a:off x="4387028" y="1231230"/>
              <a:ext cx="29860" cy="3388086"/>
            </a:xfrm>
            <a:prstGeom prst="curvedConnector3">
              <a:avLst>
                <a:gd name="adj1" fmla="val -270500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46099630-CCA9-F8DB-9091-14C15B895742}"/>
                </a:ext>
              </a:extLst>
            </p:cNvPr>
            <p:cNvCxnSpPr>
              <a:cxnSpLocks/>
              <a:stCxn id="31" idx="7"/>
              <a:endCxn id="7" idx="0"/>
            </p:cNvCxnSpPr>
            <p:nvPr/>
          </p:nvCxnSpPr>
          <p:spPr>
            <a:xfrm rot="16200000" flipH="1">
              <a:off x="5332875" y="285383"/>
              <a:ext cx="25362" cy="5275282"/>
            </a:xfrm>
            <a:prstGeom prst="curvedConnector3">
              <a:avLst>
                <a:gd name="adj1" fmla="val -398594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D10233FD-76CA-67E5-4E5D-1B0BD307F497}"/>
                </a:ext>
              </a:extLst>
            </p:cNvPr>
            <p:cNvCxnSpPr>
              <a:cxnSpLocks/>
              <a:stCxn id="31" idx="7"/>
              <a:endCxn id="8" idx="0"/>
            </p:cNvCxnSpPr>
            <p:nvPr/>
          </p:nvCxnSpPr>
          <p:spPr>
            <a:xfrm rot="16200000" flipH="1">
              <a:off x="6276473" y="-658215"/>
              <a:ext cx="25362" cy="7162478"/>
            </a:xfrm>
            <a:prstGeom prst="curvedConnector3">
              <a:avLst>
                <a:gd name="adj1" fmla="val -474707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id="{4B7B3436-9C17-F098-2866-62574D6C73CA}"/>
                </a:ext>
              </a:extLst>
            </p:cNvPr>
            <p:cNvCxnSpPr>
              <a:cxnSpLocks/>
              <a:stCxn id="10" idx="7"/>
              <a:endCxn id="7" idx="0"/>
            </p:cNvCxnSpPr>
            <p:nvPr/>
          </p:nvCxnSpPr>
          <p:spPr>
            <a:xfrm rot="16200000" flipH="1">
              <a:off x="6279258" y="1231766"/>
              <a:ext cx="19791" cy="3388086"/>
            </a:xfrm>
            <a:prstGeom prst="curvedConnector3">
              <a:avLst>
                <a:gd name="adj1" fmla="val -354218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5C1E1C04-7AE9-0729-524E-2D9799C02300}"/>
                </a:ext>
              </a:extLst>
            </p:cNvPr>
            <p:cNvCxnSpPr>
              <a:cxnSpLocks/>
              <a:stCxn id="10" idx="7"/>
              <a:endCxn id="8" idx="0"/>
            </p:cNvCxnSpPr>
            <p:nvPr/>
          </p:nvCxnSpPr>
          <p:spPr>
            <a:xfrm rot="16200000" flipH="1">
              <a:off x="7222856" y="288168"/>
              <a:ext cx="19791" cy="5275282"/>
            </a:xfrm>
            <a:prstGeom prst="curvedConnector3">
              <a:avLst>
                <a:gd name="adj1" fmla="val -41967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Curved 81">
              <a:extLst>
                <a:ext uri="{FF2B5EF4-FFF2-40B4-BE49-F238E27FC236}">
                  <a16:creationId xmlns:a16="http://schemas.microsoft.com/office/drawing/2014/main" id="{25A56C61-E883-6EB7-B02E-CF932F70C544}"/>
                </a:ext>
              </a:extLst>
            </p:cNvPr>
            <p:cNvCxnSpPr>
              <a:cxnSpLocks/>
              <a:stCxn id="28" idx="7"/>
              <a:endCxn id="8" idx="0"/>
            </p:cNvCxnSpPr>
            <p:nvPr/>
          </p:nvCxnSpPr>
          <p:spPr>
            <a:xfrm rot="16200000" flipH="1">
              <a:off x="8163670" y="1228982"/>
              <a:ext cx="25360" cy="3388086"/>
            </a:xfrm>
            <a:prstGeom prst="curvedConnector3">
              <a:avLst>
                <a:gd name="adj1" fmla="val -267418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17CE72DD-2E93-B895-FB03-D3CD3F5876BD}"/>
                </a:ext>
              </a:extLst>
            </p:cNvPr>
            <p:cNvCxnSpPr>
              <a:cxnSpLocks/>
              <a:stCxn id="30" idx="3"/>
              <a:endCxn id="6" idx="2"/>
            </p:cNvCxnSpPr>
            <p:nvPr/>
          </p:nvCxnSpPr>
          <p:spPr>
            <a:xfrm rot="5400000" flipH="1">
              <a:off x="7779614" y="1978486"/>
              <a:ext cx="20859" cy="3388085"/>
            </a:xfrm>
            <a:prstGeom prst="curvedConnector3">
              <a:avLst>
                <a:gd name="adj1" fmla="val -372613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1418982F-B164-4B77-0692-3AF945B7E1C8}"/>
                </a:ext>
              </a:extLst>
            </p:cNvPr>
            <p:cNvCxnSpPr>
              <a:cxnSpLocks/>
              <a:stCxn id="30" idx="3"/>
              <a:endCxn id="5" idx="2"/>
            </p:cNvCxnSpPr>
            <p:nvPr/>
          </p:nvCxnSpPr>
          <p:spPr>
            <a:xfrm rot="5400000" flipH="1">
              <a:off x="6833767" y="1032639"/>
              <a:ext cx="25357" cy="5275281"/>
            </a:xfrm>
            <a:prstGeom prst="curvedConnector3">
              <a:avLst>
                <a:gd name="adj1" fmla="val -390659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Curved 93">
              <a:extLst>
                <a:ext uri="{FF2B5EF4-FFF2-40B4-BE49-F238E27FC236}">
                  <a16:creationId xmlns:a16="http://schemas.microsoft.com/office/drawing/2014/main" id="{209EBAAA-4F50-75CB-0B4F-EF48D365C111}"/>
                </a:ext>
              </a:extLst>
            </p:cNvPr>
            <p:cNvCxnSpPr>
              <a:cxnSpLocks/>
              <a:stCxn id="30" idx="3"/>
              <a:endCxn id="4" idx="2"/>
            </p:cNvCxnSpPr>
            <p:nvPr/>
          </p:nvCxnSpPr>
          <p:spPr>
            <a:xfrm rot="5400000" flipH="1">
              <a:off x="5890169" y="89041"/>
              <a:ext cx="25357" cy="7162477"/>
            </a:xfrm>
            <a:prstGeom prst="curvedConnector3">
              <a:avLst>
                <a:gd name="adj1" fmla="val -459776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B80EE89D-B949-0994-899A-1C69861E1E06}"/>
                </a:ext>
              </a:extLst>
            </p:cNvPr>
            <p:cNvCxnSpPr>
              <a:cxnSpLocks/>
              <a:stCxn id="29" idx="3"/>
              <a:endCxn id="5" idx="2"/>
            </p:cNvCxnSpPr>
            <p:nvPr/>
          </p:nvCxnSpPr>
          <p:spPr>
            <a:xfrm rot="5400000" flipH="1">
              <a:off x="5890169" y="1976237"/>
              <a:ext cx="25358" cy="3388085"/>
            </a:xfrm>
            <a:prstGeom prst="curvedConnector3">
              <a:avLst>
                <a:gd name="adj1" fmla="val -28246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0D581EB6-73CB-D74E-8B9D-3C2952EEDDC4}"/>
                </a:ext>
              </a:extLst>
            </p:cNvPr>
            <p:cNvCxnSpPr>
              <a:cxnSpLocks/>
              <a:stCxn id="29" idx="3"/>
              <a:endCxn id="4" idx="2"/>
            </p:cNvCxnSpPr>
            <p:nvPr/>
          </p:nvCxnSpPr>
          <p:spPr>
            <a:xfrm rot="5400000" flipH="1">
              <a:off x="4946571" y="1032639"/>
              <a:ext cx="25358" cy="5275281"/>
            </a:xfrm>
            <a:prstGeom prst="curvedConnector3">
              <a:avLst>
                <a:gd name="adj1" fmla="val -351579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E6425842-BBD6-4082-F0C8-2A88DC14BF7A}"/>
                </a:ext>
              </a:extLst>
            </p:cNvPr>
            <p:cNvCxnSpPr>
              <a:cxnSpLocks/>
              <a:stCxn id="28" idx="3"/>
              <a:endCxn id="4" idx="2"/>
            </p:cNvCxnSpPr>
            <p:nvPr/>
          </p:nvCxnSpPr>
          <p:spPr>
            <a:xfrm rot="5400000" flipH="1">
              <a:off x="4002973" y="1976237"/>
              <a:ext cx="25358" cy="3388085"/>
            </a:xfrm>
            <a:prstGeom prst="curvedConnector3">
              <a:avLst>
                <a:gd name="adj1" fmla="val -276454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664DE38F-926B-089D-346D-3B662918B59A}"/>
              </a:ext>
            </a:extLst>
          </p:cNvPr>
          <p:cNvSpPr/>
          <p:nvPr/>
        </p:nvSpPr>
        <p:spPr>
          <a:xfrm>
            <a:off x="3771936" y="202070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8DC04C-A8E1-05A4-1B94-B245BBA55AE1}"/>
              </a:ext>
            </a:extLst>
          </p:cNvPr>
          <p:cNvCxnSpPr>
            <a:stCxn id="114" idx="4"/>
            <a:endCxn id="4" idx="0"/>
          </p:cNvCxnSpPr>
          <p:nvPr/>
        </p:nvCxnSpPr>
        <p:spPr>
          <a:xfrm flipH="1">
            <a:off x="2321609" y="1075805"/>
            <a:ext cx="1887195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B94C517-6071-B4E6-00CB-62D5A2A2D906}"/>
              </a:ext>
            </a:extLst>
          </p:cNvPr>
          <p:cNvCxnSpPr>
            <a:cxnSpLocks/>
            <a:stCxn id="114" idx="4"/>
            <a:endCxn id="5" idx="0"/>
          </p:cNvCxnSpPr>
          <p:nvPr/>
        </p:nvCxnSpPr>
        <p:spPr>
          <a:xfrm>
            <a:off x="4208804" y="1075805"/>
            <a:ext cx="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DE53B5-9159-919C-E364-6FF03BFA6D1C}"/>
              </a:ext>
            </a:extLst>
          </p:cNvPr>
          <p:cNvCxnSpPr>
            <a:cxnSpLocks/>
            <a:stCxn id="114" idx="4"/>
            <a:endCxn id="6" idx="0"/>
          </p:cNvCxnSpPr>
          <p:nvPr/>
        </p:nvCxnSpPr>
        <p:spPr>
          <a:xfrm>
            <a:off x="4208804" y="1075805"/>
            <a:ext cx="1887197" cy="301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535923F-2DA6-66B7-33DF-67B4E24D504B}"/>
              </a:ext>
            </a:extLst>
          </p:cNvPr>
          <p:cNvCxnSpPr>
            <a:cxnSpLocks/>
            <a:stCxn id="114" idx="4"/>
            <a:endCxn id="7" idx="0"/>
          </p:cNvCxnSpPr>
          <p:nvPr/>
        </p:nvCxnSpPr>
        <p:spPr>
          <a:xfrm>
            <a:off x="4208804" y="1075805"/>
            <a:ext cx="3774393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E955C3C-3DBF-EFB1-6A29-E9311A9213CC}"/>
              </a:ext>
            </a:extLst>
          </p:cNvPr>
          <p:cNvCxnSpPr>
            <a:cxnSpLocks/>
            <a:stCxn id="114" idx="4"/>
            <a:endCxn id="8" idx="0"/>
          </p:cNvCxnSpPr>
          <p:nvPr/>
        </p:nvCxnSpPr>
        <p:spPr>
          <a:xfrm>
            <a:off x="4208804" y="1075805"/>
            <a:ext cx="5661589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24D1587-440B-5F45-F74C-67B4EE1369CB}"/>
              </a:ext>
            </a:extLst>
          </p:cNvPr>
          <p:cNvSpPr txBox="1"/>
          <p:nvPr/>
        </p:nvSpPr>
        <p:spPr>
          <a:xfrm>
            <a:off x="3662484" y="1034393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F972997-02B8-9908-D9D1-8F3E66C11CBC}"/>
              </a:ext>
            </a:extLst>
          </p:cNvPr>
          <p:cNvSpPr txBox="1"/>
          <p:nvPr/>
        </p:nvSpPr>
        <p:spPr>
          <a:xfrm>
            <a:off x="2825903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b1_2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812DE4-B333-D358-507F-B507F7ABEAE7}"/>
              </a:ext>
            </a:extLst>
          </p:cNvPr>
          <p:cNvSpPr txBox="1"/>
          <p:nvPr/>
        </p:nvSpPr>
        <p:spPr>
          <a:xfrm>
            <a:off x="2806195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520C67-4D91-4105-C20A-A756D0D22953}"/>
              </a:ext>
            </a:extLst>
          </p:cNvPr>
          <p:cNvSpPr txBox="1"/>
          <p:nvPr/>
        </p:nvSpPr>
        <p:spPr>
          <a:xfrm>
            <a:off x="4721017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B72B346-2FDE-2624-683F-57FE53E3A330}"/>
              </a:ext>
            </a:extLst>
          </p:cNvPr>
          <p:cNvSpPr txBox="1"/>
          <p:nvPr/>
        </p:nvSpPr>
        <p:spPr>
          <a:xfrm>
            <a:off x="4701309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CD37C0B-580B-2417-FEFD-B01F5F143336}"/>
              </a:ext>
            </a:extLst>
          </p:cNvPr>
          <p:cNvSpPr txBox="1"/>
          <p:nvPr/>
        </p:nvSpPr>
        <p:spPr>
          <a:xfrm>
            <a:off x="6616443" y="3714299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03D3898-DFF3-5838-1BBD-ACF1BF00263B}"/>
              </a:ext>
            </a:extLst>
          </p:cNvPr>
          <p:cNvSpPr txBox="1"/>
          <p:nvPr/>
        </p:nvSpPr>
        <p:spPr>
          <a:xfrm>
            <a:off x="6596735" y="4791157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6B2076E-551B-1F8C-C4F4-5094E7B9CECE}"/>
              </a:ext>
            </a:extLst>
          </p:cNvPr>
          <p:cNvSpPr txBox="1"/>
          <p:nvPr/>
        </p:nvSpPr>
        <p:spPr>
          <a:xfrm>
            <a:off x="8483931" y="3711232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1D4950-ECB0-D60F-2819-FDA51D76C7EC}"/>
              </a:ext>
            </a:extLst>
          </p:cNvPr>
          <p:cNvSpPr txBox="1"/>
          <p:nvPr/>
        </p:nvSpPr>
        <p:spPr>
          <a:xfrm>
            <a:off x="8464223" y="4788090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F8CB51-9680-54DD-D79B-5F5AE4FDD154}"/>
              </a:ext>
            </a:extLst>
          </p:cNvPr>
          <p:cNvSpPr/>
          <p:nvPr/>
        </p:nvSpPr>
        <p:spPr>
          <a:xfrm>
            <a:off x="7546328" y="202070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05F906-70B5-F7EF-C981-87C2993765E4}"/>
              </a:ext>
            </a:extLst>
          </p:cNvPr>
          <p:cNvCxnSpPr>
            <a:cxnSpLocks/>
            <a:stCxn id="13" idx="4"/>
            <a:endCxn id="4" idx="0"/>
          </p:cNvCxnSpPr>
          <p:nvPr/>
        </p:nvCxnSpPr>
        <p:spPr>
          <a:xfrm flipH="1">
            <a:off x="2321609" y="1075805"/>
            <a:ext cx="5661587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4C97EE-9C37-F1E7-52A6-7A43C1CD5F66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4208805" y="1075805"/>
            <a:ext cx="377439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C7C718-7E26-9837-13E0-10CFB784D5AA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 flipH="1">
            <a:off x="6096001" y="1075805"/>
            <a:ext cx="1887195" cy="301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E09BA1-9A16-8381-92F0-01B5FE5EF1FF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7983196" y="1075805"/>
            <a:ext cx="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62F74C-1908-BAA6-265C-5AEA1F80DD80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7983196" y="1075805"/>
            <a:ext cx="1887197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3559D3C-674D-DDB0-1502-35858D517065}"/>
              </a:ext>
            </a:extLst>
          </p:cNvPr>
          <p:cNvSpPr txBox="1"/>
          <p:nvPr/>
        </p:nvSpPr>
        <p:spPr>
          <a:xfrm>
            <a:off x="8092648" y="972102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148396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4011EB-C4AF-1B3E-775F-9EE5E034DA96}"/>
              </a:ext>
            </a:extLst>
          </p:cNvPr>
          <p:cNvSpPr/>
          <p:nvPr/>
        </p:nvSpPr>
        <p:spPr>
          <a:xfrm>
            <a:off x="3662484" y="3908425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B9075A-1E37-CD09-1E56-2650E83E5707}"/>
              </a:ext>
            </a:extLst>
          </p:cNvPr>
          <p:cNvSpPr/>
          <p:nvPr/>
        </p:nvSpPr>
        <p:spPr>
          <a:xfrm>
            <a:off x="5549680" y="3902856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288974-13A7-5664-F068-CB2A1B62012D}"/>
              </a:ext>
            </a:extLst>
          </p:cNvPr>
          <p:cNvSpPr/>
          <p:nvPr/>
        </p:nvSpPr>
        <p:spPr>
          <a:xfrm>
            <a:off x="7436876" y="3902856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DA2729-7DE1-E4A7-5B28-9CAC17162275}"/>
              </a:ext>
            </a:extLst>
          </p:cNvPr>
          <p:cNvSpPr/>
          <p:nvPr/>
        </p:nvSpPr>
        <p:spPr>
          <a:xfrm>
            <a:off x="9324072" y="3902855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8BED49-0540-0AEE-078E-DEFB0A1F6ABD}"/>
              </a:ext>
            </a:extLst>
          </p:cNvPr>
          <p:cNvSpPr/>
          <p:nvPr/>
        </p:nvSpPr>
        <p:spPr>
          <a:xfrm>
            <a:off x="1775288" y="3902854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38060-D897-056A-37F4-92FEF15BEF12}"/>
              </a:ext>
            </a:extLst>
          </p:cNvPr>
          <p:cNvSpPr/>
          <p:nvPr/>
        </p:nvSpPr>
        <p:spPr>
          <a:xfrm>
            <a:off x="1960661" y="4088230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C353B-173E-76F7-D850-8B61EBF5AA1A}"/>
              </a:ext>
            </a:extLst>
          </p:cNvPr>
          <p:cNvSpPr/>
          <p:nvPr/>
        </p:nvSpPr>
        <p:spPr>
          <a:xfrm>
            <a:off x="3847857" y="4088230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7EFCF-F81B-C1E2-03D9-FADDC15501C1}"/>
              </a:ext>
            </a:extLst>
          </p:cNvPr>
          <p:cNvSpPr/>
          <p:nvPr/>
        </p:nvSpPr>
        <p:spPr>
          <a:xfrm>
            <a:off x="5735053" y="4092728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A1607-1C9A-E123-A5B5-24EB3B8DE911}"/>
              </a:ext>
            </a:extLst>
          </p:cNvPr>
          <p:cNvSpPr/>
          <p:nvPr/>
        </p:nvSpPr>
        <p:spPr>
          <a:xfrm>
            <a:off x="7622249" y="4088230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05FBFD-6164-641F-FAFE-FD5DD5269403}"/>
              </a:ext>
            </a:extLst>
          </p:cNvPr>
          <p:cNvSpPr/>
          <p:nvPr/>
        </p:nvSpPr>
        <p:spPr>
          <a:xfrm>
            <a:off x="9509445" y="4088230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x5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F809413-675F-0FBB-9173-50AF5B68429D}"/>
              </a:ext>
            </a:extLst>
          </p:cNvPr>
          <p:cNvCxnSpPr>
            <a:cxnSpLocks/>
            <a:stCxn id="31" idx="7"/>
            <a:endCxn id="10" idx="1"/>
          </p:cNvCxnSpPr>
          <p:nvPr/>
        </p:nvCxnSpPr>
        <p:spPr>
          <a:xfrm rot="16200000" flipH="1">
            <a:off x="3262420" y="3508362"/>
            <a:ext cx="5571" cy="1114583"/>
          </a:xfrm>
          <a:prstGeom prst="curvedConnector3">
            <a:avLst>
              <a:gd name="adj1" fmla="val -69756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A7D87EA-D967-D629-E85F-BDFCCB29617D}"/>
              </a:ext>
            </a:extLst>
          </p:cNvPr>
          <p:cNvCxnSpPr>
            <a:cxnSpLocks/>
            <a:stCxn id="10" idx="3"/>
            <a:endCxn id="31" idx="5"/>
          </p:cNvCxnSpPr>
          <p:nvPr/>
        </p:nvCxnSpPr>
        <p:spPr>
          <a:xfrm rot="5400000" flipH="1">
            <a:off x="3262421" y="4280976"/>
            <a:ext cx="5571" cy="1114583"/>
          </a:xfrm>
          <a:prstGeom prst="curvedConnector3">
            <a:avLst>
              <a:gd name="adj1" fmla="val -69756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58DF521-E5A9-DD09-F6FC-2D3237794648}"/>
              </a:ext>
            </a:extLst>
          </p:cNvPr>
          <p:cNvCxnSpPr>
            <a:cxnSpLocks/>
            <a:stCxn id="10" idx="7"/>
            <a:endCxn id="28" idx="1"/>
          </p:cNvCxnSpPr>
          <p:nvPr/>
        </p:nvCxnSpPr>
        <p:spPr>
          <a:xfrm rot="5400000" flipH="1" flipV="1">
            <a:off x="5149618" y="3508364"/>
            <a:ext cx="5569" cy="1114583"/>
          </a:xfrm>
          <a:prstGeom prst="curvedConnector3">
            <a:avLst>
              <a:gd name="adj1" fmla="val 70781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16A2469-23A1-2F85-B685-C1C46036224E}"/>
              </a:ext>
            </a:extLst>
          </p:cNvPr>
          <p:cNvCxnSpPr>
            <a:cxnSpLocks/>
            <a:stCxn id="28" idx="7"/>
            <a:endCxn id="29" idx="1"/>
          </p:cNvCxnSpPr>
          <p:nvPr/>
        </p:nvCxnSpPr>
        <p:spPr>
          <a:xfrm rot="5400000" flipH="1" flipV="1">
            <a:off x="7039598" y="3505579"/>
            <a:ext cx="12700" cy="1114583"/>
          </a:xfrm>
          <a:prstGeom prst="curvedConnector3">
            <a:avLst>
              <a:gd name="adj1" fmla="val 30599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B8417D0-31B0-36F8-FDAD-BBDF8B8310EE}"/>
              </a:ext>
            </a:extLst>
          </p:cNvPr>
          <p:cNvCxnSpPr>
            <a:cxnSpLocks/>
            <a:stCxn id="29" idx="7"/>
            <a:endCxn id="30" idx="1"/>
          </p:cNvCxnSpPr>
          <p:nvPr/>
        </p:nvCxnSpPr>
        <p:spPr>
          <a:xfrm rot="5400000" flipH="1" flipV="1">
            <a:off x="8926794" y="3505579"/>
            <a:ext cx="1" cy="1114583"/>
          </a:xfrm>
          <a:prstGeom prst="curvedConnector3">
            <a:avLst>
              <a:gd name="adj1" fmla="val 38861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D588909-3357-633D-E626-E6F444F1AD55}"/>
              </a:ext>
            </a:extLst>
          </p:cNvPr>
          <p:cNvCxnSpPr>
            <a:cxnSpLocks/>
            <a:stCxn id="30" idx="3"/>
            <a:endCxn id="29" idx="5"/>
          </p:cNvCxnSpPr>
          <p:nvPr/>
        </p:nvCxnSpPr>
        <p:spPr>
          <a:xfrm rot="5400000">
            <a:off x="8926795" y="4278191"/>
            <a:ext cx="1" cy="1114583"/>
          </a:xfrm>
          <a:prstGeom prst="curvedConnector3">
            <a:avLst>
              <a:gd name="adj1" fmla="val 38861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B00969E8-B9F6-ABF8-109F-51B0AAF4CC83}"/>
              </a:ext>
            </a:extLst>
          </p:cNvPr>
          <p:cNvCxnSpPr>
            <a:cxnSpLocks/>
            <a:stCxn id="29" idx="3"/>
            <a:endCxn id="28" idx="5"/>
          </p:cNvCxnSpPr>
          <p:nvPr/>
        </p:nvCxnSpPr>
        <p:spPr>
          <a:xfrm rot="5400000">
            <a:off x="7039599" y="4278192"/>
            <a:ext cx="12700" cy="1114583"/>
          </a:xfrm>
          <a:prstGeom prst="curvedConnector3">
            <a:avLst>
              <a:gd name="adj1" fmla="val 30599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6D28D961-561F-F03D-1189-3289B90EE1F9}"/>
              </a:ext>
            </a:extLst>
          </p:cNvPr>
          <p:cNvCxnSpPr>
            <a:cxnSpLocks/>
            <a:stCxn id="28" idx="3"/>
            <a:endCxn id="10" idx="5"/>
          </p:cNvCxnSpPr>
          <p:nvPr/>
        </p:nvCxnSpPr>
        <p:spPr>
          <a:xfrm rot="5400000">
            <a:off x="5149619" y="4280976"/>
            <a:ext cx="5569" cy="1114583"/>
          </a:xfrm>
          <a:prstGeom prst="curvedConnector3">
            <a:avLst>
              <a:gd name="adj1" fmla="val 70781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6F07D54-A651-47E6-4914-8091183E1A75}"/>
              </a:ext>
            </a:extLst>
          </p:cNvPr>
          <p:cNvCxnSpPr>
            <a:cxnSpLocks/>
            <a:stCxn id="31" idx="7"/>
            <a:endCxn id="6" idx="0"/>
          </p:cNvCxnSpPr>
          <p:nvPr/>
        </p:nvCxnSpPr>
        <p:spPr>
          <a:xfrm rot="16200000" flipH="1">
            <a:off x="4387028" y="2383755"/>
            <a:ext cx="29860" cy="3388086"/>
          </a:xfrm>
          <a:prstGeom prst="curvedConnector3">
            <a:avLst>
              <a:gd name="adj1" fmla="val -27050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46099630-CCA9-F8DB-9091-14C15B895742}"/>
              </a:ext>
            </a:extLst>
          </p:cNvPr>
          <p:cNvCxnSpPr>
            <a:cxnSpLocks/>
            <a:stCxn id="31" idx="7"/>
            <a:endCxn id="7" idx="0"/>
          </p:cNvCxnSpPr>
          <p:nvPr/>
        </p:nvCxnSpPr>
        <p:spPr>
          <a:xfrm rot="16200000" flipH="1">
            <a:off x="5332875" y="1437908"/>
            <a:ext cx="25362" cy="5275282"/>
          </a:xfrm>
          <a:prstGeom prst="curvedConnector3">
            <a:avLst>
              <a:gd name="adj1" fmla="val -39859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4B7B3436-9C17-F098-2866-62574D6C73CA}"/>
              </a:ext>
            </a:extLst>
          </p:cNvPr>
          <p:cNvCxnSpPr>
            <a:cxnSpLocks/>
            <a:stCxn id="10" idx="7"/>
            <a:endCxn id="7" idx="0"/>
          </p:cNvCxnSpPr>
          <p:nvPr/>
        </p:nvCxnSpPr>
        <p:spPr>
          <a:xfrm rot="16200000" flipH="1">
            <a:off x="6279258" y="2384291"/>
            <a:ext cx="19791" cy="3388086"/>
          </a:xfrm>
          <a:prstGeom prst="curvedConnector3">
            <a:avLst>
              <a:gd name="adj1" fmla="val -35421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5C1E1C04-7AE9-0729-524E-2D9799C02300}"/>
              </a:ext>
            </a:extLst>
          </p:cNvPr>
          <p:cNvCxnSpPr>
            <a:cxnSpLocks/>
            <a:stCxn id="10" idx="7"/>
            <a:endCxn id="8" idx="0"/>
          </p:cNvCxnSpPr>
          <p:nvPr/>
        </p:nvCxnSpPr>
        <p:spPr>
          <a:xfrm rot="16200000" flipH="1">
            <a:off x="7222856" y="1440693"/>
            <a:ext cx="19791" cy="5275282"/>
          </a:xfrm>
          <a:prstGeom prst="curvedConnector3">
            <a:avLst>
              <a:gd name="adj1" fmla="val -419673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25A56C61-E883-6EB7-B02E-CF932F70C544}"/>
              </a:ext>
            </a:extLst>
          </p:cNvPr>
          <p:cNvCxnSpPr>
            <a:cxnSpLocks/>
            <a:stCxn id="28" idx="7"/>
            <a:endCxn id="8" idx="0"/>
          </p:cNvCxnSpPr>
          <p:nvPr/>
        </p:nvCxnSpPr>
        <p:spPr>
          <a:xfrm rot="16200000" flipH="1">
            <a:off x="8163670" y="2381507"/>
            <a:ext cx="25360" cy="3388086"/>
          </a:xfrm>
          <a:prstGeom prst="curvedConnector3">
            <a:avLst>
              <a:gd name="adj1" fmla="val -26741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17CE72DD-2E93-B895-FB03-D3CD3F5876BD}"/>
              </a:ext>
            </a:extLst>
          </p:cNvPr>
          <p:cNvCxnSpPr>
            <a:cxnSpLocks/>
            <a:stCxn id="30" idx="3"/>
            <a:endCxn id="6" idx="2"/>
          </p:cNvCxnSpPr>
          <p:nvPr/>
        </p:nvCxnSpPr>
        <p:spPr>
          <a:xfrm rot="5400000" flipH="1">
            <a:off x="7779614" y="3131011"/>
            <a:ext cx="20859" cy="3388085"/>
          </a:xfrm>
          <a:prstGeom prst="curvedConnector3">
            <a:avLst>
              <a:gd name="adj1" fmla="val -37261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1418982F-B164-4B77-0692-3AF945B7E1C8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 rot="5400000" flipH="1">
            <a:off x="6833767" y="2185164"/>
            <a:ext cx="25357" cy="5275281"/>
          </a:xfrm>
          <a:prstGeom prst="curvedConnector3">
            <a:avLst>
              <a:gd name="adj1" fmla="val -39065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B80EE89D-B949-0994-899A-1C69861E1E06}"/>
              </a:ext>
            </a:extLst>
          </p:cNvPr>
          <p:cNvCxnSpPr>
            <a:cxnSpLocks/>
            <a:stCxn id="29" idx="3"/>
            <a:endCxn id="5" idx="2"/>
          </p:cNvCxnSpPr>
          <p:nvPr/>
        </p:nvCxnSpPr>
        <p:spPr>
          <a:xfrm rot="5400000" flipH="1">
            <a:off x="5890169" y="3128762"/>
            <a:ext cx="25358" cy="3388085"/>
          </a:xfrm>
          <a:prstGeom prst="curvedConnector3">
            <a:avLst>
              <a:gd name="adj1" fmla="val -28246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D581EB6-73CB-D74E-8B9D-3C2952EEDDC4}"/>
              </a:ext>
            </a:extLst>
          </p:cNvPr>
          <p:cNvCxnSpPr>
            <a:cxnSpLocks/>
            <a:stCxn id="29" idx="3"/>
            <a:endCxn id="4" idx="2"/>
          </p:cNvCxnSpPr>
          <p:nvPr/>
        </p:nvCxnSpPr>
        <p:spPr>
          <a:xfrm rot="5400000" flipH="1">
            <a:off x="4946571" y="2185164"/>
            <a:ext cx="25358" cy="5275281"/>
          </a:xfrm>
          <a:prstGeom prst="curvedConnector3">
            <a:avLst>
              <a:gd name="adj1" fmla="val -351579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E6425842-BBD6-4082-F0C8-2A88DC14BF7A}"/>
              </a:ext>
            </a:extLst>
          </p:cNvPr>
          <p:cNvCxnSpPr>
            <a:cxnSpLocks/>
            <a:stCxn id="28" idx="3"/>
            <a:endCxn id="4" idx="2"/>
          </p:cNvCxnSpPr>
          <p:nvPr/>
        </p:nvCxnSpPr>
        <p:spPr>
          <a:xfrm rot="5400000" flipH="1">
            <a:off x="4002973" y="3128762"/>
            <a:ext cx="25358" cy="3388085"/>
          </a:xfrm>
          <a:prstGeom prst="curvedConnector3">
            <a:avLst>
              <a:gd name="adj1" fmla="val -27645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64DE38F-926B-089D-346D-3B662918B59A}"/>
              </a:ext>
            </a:extLst>
          </p:cNvPr>
          <p:cNvSpPr/>
          <p:nvPr/>
        </p:nvSpPr>
        <p:spPr>
          <a:xfrm>
            <a:off x="3771936" y="202070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8DC04C-A8E1-05A4-1B94-B245BBA55AE1}"/>
              </a:ext>
            </a:extLst>
          </p:cNvPr>
          <p:cNvCxnSpPr>
            <a:stCxn id="114" idx="4"/>
            <a:endCxn id="4" idx="0"/>
          </p:cNvCxnSpPr>
          <p:nvPr/>
        </p:nvCxnSpPr>
        <p:spPr>
          <a:xfrm flipH="1">
            <a:off x="2321609" y="1075805"/>
            <a:ext cx="1887195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B94C517-6071-B4E6-00CB-62D5A2A2D906}"/>
              </a:ext>
            </a:extLst>
          </p:cNvPr>
          <p:cNvCxnSpPr>
            <a:cxnSpLocks/>
            <a:stCxn id="114" idx="4"/>
            <a:endCxn id="5" idx="0"/>
          </p:cNvCxnSpPr>
          <p:nvPr/>
        </p:nvCxnSpPr>
        <p:spPr>
          <a:xfrm>
            <a:off x="4208804" y="1075805"/>
            <a:ext cx="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DE53B5-9159-919C-E364-6FF03BFA6D1C}"/>
              </a:ext>
            </a:extLst>
          </p:cNvPr>
          <p:cNvCxnSpPr>
            <a:cxnSpLocks/>
            <a:stCxn id="114" idx="4"/>
            <a:endCxn id="6" idx="0"/>
          </p:cNvCxnSpPr>
          <p:nvPr/>
        </p:nvCxnSpPr>
        <p:spPr>
          <a:xfrm>
            <a:off x="4208804" y="1075805"/>
            <a:ext cx="1887197" cy="301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24D1587-440B-5F45-F74C-67B4EE1369CB}"/>
              </a:ext>
            </a:extLst>
          </p:cNvPr>
          <p:cNvSpPr txBox="1"/>
          <p:nvPr/>
        </p:nvSpPr>
        <p:spPr>
          <a:xfrm>
            <a:off x="3662484" y="1034393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F972997-02B8-9908-D9D1-8F3E66C11CBC}"/>
              </a:ext>
            </a:extLst>
          </p:cNvPr>
          <p:cNvSpPr txBox="1"/>
          <p:nvPr/>
        </p:nvSpPr>
        <p:spPr>
          <a:xfrm>
            <a:off x="2825903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b1_2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812DE4-B333-D358-507F-B507F7ABEAE7}"/>
              </a:ext>
            </a:extLst>
          </p:cNvPr>
          <p:cNvSpPr txBox="1"/>
          <p:nvPr/>
        </p:nvSpPr>
        <p:spPr>
          <a:xfrm>
            <a:off x="2806195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520C67-4D91-4105-C20A-A756D0D22953}"/>
              </a:ext>
            </a:extLst>
          </p:cNvPr>
          <p:cNvSpPr txBox="1"/>
          <p:nvPr/>
        </p:nvSpPr>
        <p:spPr>
          <a:xfrm>
            <a:off x="4721017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B72B346-2FDE-2624-683F-57FE53E3A330}"/>
              </a:ext>
            </a:extLst>
          </p:cNvPr>
          <p:cNvSpPr txBox="1"/>
          <p:nvPr/>
        </p:nvSpPr>
        <p:spPr>
          <a:xfrm>
            <a:off x="4701309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CD37C0B-580B-2417-FEFD-B01F5F143336}"/>
              </a:ext>
            </a:extLst>
          </p:cNvPr>
          <p:cNvSpPr txBox="1"/>
          <p:nvPr/>
        </p:nvSpPr>
        <p:spPr>
          <a:xfrm>
            <a:off x="6616443" y="3714299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03D3898-DFF3-5838-1BBD-ACF1BF00263B}"/>
              </a:ext>
            </a:extLst>
          </p:cNvPr>
          <p:cNvSpPr txBox="1"/>
          <p:nvPr/>
        </p:nvSpPr>
        <p:spPr>
          <a:xfrm>
            <a:off x="6596735" y="4791157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6B2076E-551B-1F8C-C4F4-5094E7B9CECE}"/>
              </a:ext>
            </a:extLst>
          </p:cNvPr>
          <p:cNvSpPr txBox="1"/>
          <p:nvPr/>
        </p:nvSpPr>
        <p:spPr>
          <a:xfrm>
            <a:off x="8483931" y="3711232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1D4950-ECB0-D60F-2819-FDA51D76C7EC}"/>
              </a:ext>
            </a:extLst>
          </p:cNvPr>
          <p:cNvSpPr txBox="1"/>
          <p:nvPr/>
        </p:nvSpPr>
        <p:spPr>
          <a:xfrm>
            <a:off x="8464223" y="4788090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F8CB51-9680-54DD-D79B-5F5AE4FDD154}"/>
              </a:ext>
            </a:extLst>
          </p:cNvPr>
          <p:cNvSpPr/>
          <p:nvPr/>
        </p:nvSpPr>
        <p:spPr>
          <a:xfrm>
            <a:off x="7546328" y="202070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E09BA1-9A16-8381-92F0-01B5FE5EF1FF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7983196" y="1075805"/>
            <a:ext cx="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62F74C-1908-BAA6-265C-5AEA1F80DD80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7983196" y="1075805"/>
            <a:ext cx="1887197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3559D3C-674D-DDB0-1502-35858D517065}"/>
              </a:ext>
            </a:extLst>
          </p:cNvPr>
          <p:cNvSpPr txBox="1"/>
          <p:nvPr/>
        </p:nvSpPr>
        <p:spPr>
          <a:xfrm>
            <a:off x="8092648" y="972102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254735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F4011EB-C4AF-1B3E-775F-9EE5E034DA96}"/>
              </a:ext>
            </a:extLst>
          </p:cNvPr>
          <p:cNvSpPr/>
          <p:nvPr/>
        </p:nvSpPr>
        <p:spPr>
          <a:xfrm>
            <a:off x="3662484" y="3908425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B9075A-1E37-CD09-1E56-2650E83E5707}"/>
              </a:ext>
            </a:extLst>
          </p:cNvPr>
          <p:cNvSpPr/>
          <p:nvPr/>
        </p:nvSpPr>
        <p:spPr>
          <a:xfrm>
            <a:off x="5549680" y="3902856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288974-13A7-5664-F068-CB2A1B62012D}"/>
              </a:ext>
            </a:extLst>
          </p:cNvPr>
          <p:cNvSpPr/>
          <p:nvPr/>
        </p:nvSpPr>
        <p:spPr>
          <a:xfrm>
            <a:off x="7436876" y="3902856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DA2729-7DE1-E4A7-5B28-9CAC17162275}"/>
              </a:ext>
            </a:extLst>
          </p:cNvPr>
          <p:cNvSpPr/>
          <p:nvPr/>
        </p:nvSpPr>
        <p:spPr>
          <a:xfrm>
            <a:off x="9324072" y="3902855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8BED49-0540-0AEE-078E-DEFB0A1F6ABD}"/>
              </a:ext>
            </a:extLst>
          </p:cNvPr>
          <p:cNvSpPr/>
          <p:nvPr/>
        </p:nvSpPr>
        <p:spPr>
          <a:xfrm>
            <a:off x="1775288" y="3902854"/>
            <a:ext cx="1092641" cy="10926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38060-D897-056A-37F4-92FEF15BEF12}"/>
              </a:ext>
            </a:extLst>
          </p:cNvPr>
          <p:cNvSpPr/>
          <p:nvPr/>
        </p:nvSpPr>
        <p:spPr>
          <a:xfrm>
            <a:off x="1960661" y="4088230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C353B-173E-76F7-D850-8B61EBF5AA1A}"/>
              </a:ext>
            </a:extLst>
          </p:cNvPr>
          <p:cNvSpPr/>
          <p:nvPr/>
        </p:nvSpPr>
        <p:spPr>
          <a:xfrm>
            <a:off x="3847857" y="4088230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7EFCF-F81B-C1E2-03D9-FADDC15501C1}"/>
              </a:ext>
            </a:extLst>
          </p:cNvPr>
          <p:cNvSpPr/>
          <p:nvPr/>
        </p:nvSpPr>
        <p:spPr>
          <a:xfrm>
            <a:off x="5735053" y="4092728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A1607-1C9A-E123-A5B5-24EB3B8DE911}"/>
              </a:ext>
            </a:extLst>
          </p:cNvPr>
          <p:cNvSpPr/>
          <p:nvPr/>
        </p:nvSpPr>
        <p:spPr>
          <a:xfrm>
            <a:off x="7622249" y="4088230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05FBFD-6164-641F-FAFE-FD5DD5269403}"/>
              </a:ext>
            </a:extLst>
          </p:cNvPr>
          <p:cNvSpPr/>
          <p:nvPr/>
        </p:nvSpPr>
        <p:spPr>
          <a:xfrm>
            <a:off x="9509445" y="4088230"/>
            <a:ext cx="721895" cy="7218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x5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F809413-675F-0FBB-9173-50AF5B68429D}"/>
              </a:ext>
            </a:extLst>
          </p:cNvPr>
          <p:cNvCxnSpPr>
            <a:cxnSpLocks/>
            <a:stCxn id="31" idx="7"/>
            <a:endCxn id="10" idx="1"/>
          </p:cNvCxnSpPr>
          <p:nvPr/>
        </p:nvCxnSpPr>
        <p:spPr>
          <a:xfrm rot="16200000" flipH="1">
            <a:off x="3262420" y="3508362"/>
            <a:ext cx="5571" cy="1114583"/>
          </a:xfrm>
          <a:prstGeom prst="curvedConnector3">
            <a:avLst>
              <a:gd name="adj1" fmla="val -69756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A7D87EA-D967-D629-E85F-BDFCCB29617D}"/>
              </a:ext>
            </a:extLst>
          </p:cNvPr>
          <p:cNvCxnSpPr>
            <a:cxnSpLocks/>
            <a:stCxn id="10" idx="3"/>
            <a:endCxn id="31" idx="5"/>
          </p:cNvCxnSpPr>
          <p:nvPr/>
        </p:nvCxnSpPr>
        <p:spPr>
          <a:xfrm rot="5400000" flipH="1">
            <a:off x="3262421" y="4280976"/>
            <a:ext cx="5571" cy="1114583"/>
          </a:xfrm>
          <a:prstGeom prst="curvedConnector3">
            <a:avLst>
              <a:gd name="adj1" fmla="val -69756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58DF521-E5A9-DD09-F6FC-2D3237794648}"/>
              </a:ext>
            </a:extLst>
          </p:cNvPr>
          <p:cNvCxnSpPr>
            <a:cxnSpLocks/>
            <a:stCxn id="10" idx="7"/>
            <a:endCxn id="28" idx="1"/>
          </p:cNvCxnSpPr>
          <p:nvPr/>
        </p:nvCxnSpPr>
        <p:spPr>
          <a:xfrm rot="5400000" flipH="1" flipV="1">
            <a:off x="5149618" y="3508364"/>
            <a:ext cx="5569" cy="1114583"/>
          </a:xfrm>
          <a:prstGeom prst="curvedConnector3">
            <a:avLst>
              <a:gd name="adj1" fmla="val 70781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16A2469-23A1-2F85-B685-C1C46036224E}"/>
              </a:ext>
            </a:extLst>
          </p:cNvPr>
          <p:cNvCxnSpPr>
            <a:cxnSpLocks/>
            <a:stCxn id="28" idx="7"/>
            <a:endCxn id="29" idx="1"/>
          </p:cNvCxnSpPr>
          <p:nvPr/>
        </p:nvCxnSpPr>
        <p:spPr>
          <a:xfrm rot="5400000" flipH="1" flipV="1">
            <a:off x="7039598" y="3505579"/>
            <a:ext cx="12700" cy="1114583"/>
          </a:xfrm>
          <a:prstGeom prst="curvedConnector3">
            <a:avLst>
              <a:gd name="adj1" fmla="val 30599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B8417D0-31B0-36F8-FDAD-BBDF8B8310EE}"/>
              </a:ext>
            </a:extLst>
          </p:cNvPr>
          <p:cNvCxnSpPr>
            <a:cxnSpLocks/>
            <a:stCxn id="29" idx="7"/>
            <a:endCxn id="30" idx="1"/>
          </p:cNvCxnSpPr>
          <p:nvPr/>
        </p:nvCxnSpPr>
        <p:spPr>
          <a:xfrm rot="5400000" flipH="1" flipV="1">
            <a:off x="8926794" y="3505579"/>
            <a:ext cx="1" cy="1114583"/>
          </a:xfrm>
          <a:prstGeom prst="curvedConnector3">
            <a:avLst>
              <a:gd name="adj1" fmla="val 38861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D588909-3357-633D-E626-E6F444F1AD55}"/>
              </a:ext>
            </a:extLst>
          </p:cNvPr>
          <p:cNvCxnSpPr>
            <a:cxnSpLocks/>
            <a:stCxn id="30" idx="3"/>
            <a:endCxn id="29" idx="5"/>
          </p:cNvCxnSpPr>
          <p:nvPr/>
        </p:nvCxnSpPr>
        <p:spPr>
          <a:xfrm rot="5400000">
            <a:off x="8926795" y="4278191"/>
            <a:ext cx="1" cy="1114583"/>
          </a:xfrm>
          <a:prstGeom prst="curvedConnector3">
            <a:avLst>
              <a:gd name="adj1" fmla="val 38861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B00969E8-B9F6-ABF8-109F-51B0AAF4CC83}"/>
              </a:ext>
            </a:extLst>
          </p:cNvPr>
          <p:cNvCxnSpPr>
            <a:cxnSpLocks/>
            <a:stCxn id="29" idx="3"/>
            <a:endCxn id="28" idx="5"/>
          </p:cNvCxnSpPr>
          <p:nvPr/>
        </p:nvCxnSpPr>
        <p:spPr>
          <a:xfrm rot="5400000">
            <a:off x="7039599" y="4278192"/>
            <a:ext cx="12700" cy="1114583"/>
          </a:xfrm>
          <a:prstGeom prst="curvedConnector3">
            <a:avLst>
              <a:gd name="adj1" fmla="val 30599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6D28D961-561F-F03D-1189-3289B90EE1F9}"/>
              </a:ext>
            </a:extLst>
          </p:cNvPr>
          <p:cNvCxnSpPr>
            <a:cxnSpLocks/>
            <a:stCxn id="28" idx="3"/>
            <a:endCxn id="10" idx="5"/>
          </p:cNvCxnSpPr>
          <p:nvPr/>
        </p:nvCxnSpPr>
        <p:spPr>
          <a:xfrm rot="5400000">
            <a:off x="5149619" y="4280976"/>
            <a:ext cx="5569" cy="1114583"/>
          </a:xfrm>
          <a:prstGeom prst="curvedConnector3">
            <a:avLst>
              <a:gd name="adj1" fmla="val 70781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86F07D54-A651-47E6-4914-8091183E1A75}"/>
              </a:ext>
            </a:extLst>
          </p:cNvPr>
          <p:cNvCxnSpPr>
            <a:cxnSpLocks/>
            <a:stCxn id="31" idx="7"/>
            <a:endCxn id="6" idx="0"/>
          </p:cNvCxnSpPr>
          <p:nvPr/>
        </p:nvCxnSpPr>
        <p:spPr>
          <a:xfrm rot="16200000" flipH="1">
            <a:off x="4387028" y="2383755"/>
            <a:ext cx="29860" cy="3388086"/>
          </a:xfrm>
          <a:prstGeom prst="curvedConnector3">
            <a:avLst>
              <a:gd name="adj1" fmla="val -27050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46099630-CCA9-F8DB-9091-14C15B895742}"/>
              </a:ext>
            </a:extLst>
          </p:cNvPr>
          <p:cNvCxnSpPr>
            <a:cxnSpLocks/>
            <a:stCxn id="31" idx="7"/>
            <a:endCxn id="7" idx="0"/>
          </p:cNvCxnSpPr>
          <p:nvPr/>
        </p:nvCxnSpPr>
        <p:spPr>
          <a:xfrm rot="16200000" flipH="1">
            <a:off x="5332875" y="1437908"/>
            <a:ext cx="25362" cy="5275282"/>
          </a:xfrm>
          <a:prstGeom prst="curvedConnector3">
            <a:avLst>
              <a:gd name="adj1" fmla="val -39859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4B7B3436-9C17-F098-2866-62574D6C73CA}"/>
              </a:ext>
            </a:extLst>
          </p:cNvPr>
          <p:cNvCxnSpPr>
            <a:cxnSpLocks/>
            <a:stCxn id="10" idx="7"/>
            <a:endCxn id="7" idx="0"/>
          </p:cNvCxnSpPr>
          <p:nvPr/>
        </p:nvCxnSpPr>
        <p:spPr>
          <a:xfrm rot="16200000" flipH="1">
            <a:off x="6279258" y="2384291"/>
            <a:ext cx="19791" cy="3388086"/>
          </a:xfrm>
          <a:prstGeom prst="curvedConnector3">
            <a:avLst>
              <a:gd name="adj1" fmla="val -35421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5C1E1C04-7AE9-0729-524E-2D9799C02300}"/>
              </a:ext>
            </a:extLst>
          </p:cNvPr>
          <p:cNvCxnSpPr>
            <a:cxnSpLocks/>
            <a:stCxn id="10" idx="7"/>
            <a:endCxn id="8" idx="0"/>
          </p:cNvCxnSpPr>
          <p:nvPr/>
        </p:nvCxnSpPr>
        <p:spPr>
          <a:xfrm rot="16200000" flipH="1">
            <a:off x="7222856" y="1440693"/>
            <a:ext cx="19791" cy="5275282"/>
          </a:xfrm>
          <a:prstGeom prst="curvedConnector3">
            <a:avLst>
              <a:gd name="adj1" fmla="val -419673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25A56C61-E883-6EB7-B02E-CF932F70C544}"/>
              </a:ext>
            </a:extLst>
          </p:cNvPr>
          <p:cNvCxnSpPr>
            <a:cxnSpLocks/>
            <a:stCxn id="28" idx="7"/>
            <a:endCxn id="8" idx="0"/>
          </p:cNvCxnSpPr>
          <p:nvPr/>
        </p:nvCxnSpPr>
        <p:spPr>
          <a:xfrm rot="16200000" flipH="1">
            <a:off x="8163670" y="2381507"/>
            <a:ext cx="25360" cy="3388086"/>
          </a:xfrm>
          <a:prstGeom prst="curvedConnector3">
            <a:avLst>
              <a:gd name="adj1" fmla="val -26741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17CE72DD-2E93-B895-FB03-D3CD3F5876BD}"/>
              </a:ext>
            </a:extLst>
          </p:cNvPr>
          <p:cNvCxnSpPr>
            <a:cxnSpLocks/>
            <a:stCxn id="30" idx="3"/>
            <a:endCxn id="6" idx="2"/>
          </p:cNvCxnSpPr>
          <p:nvPr/>
        </p:nvCxnSpPr>
        <p:spPr>
          <a:xfrm rot="5400000" flipH="1">
            <a:off x="7779614" y="3131011"/>
            <a:ext cx="20859" cy="3388085"/>
          </a:xfrm>
          <a:prstGeom prst="curvedConnector3">
            <a:avLst>
              <a:gd name="adj1" fmla="val -37261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1418982F-B164-4B77-0692-3AF945B7E1C8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 rot="5400000" flipH="1">
            <a:off x="6833767" y="2185164"/>
            <a:ext cx="25357" cy="5275281"/>
          </a:xfrm>
          <a:prstGeom prst="curvedConnector3">
            <a:avLst>
              <a:gd name="adj1" fmla="val -39065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B80EE89D-B949-0994-899A-1C69861E1E06}"/>
              </a:ext>
            </a:extLst>
          </p:cNvPr>
          <p:cNvCxnSpPr>
            <a:cxnSpLocks/>
            <a:stCxn id="29" idx="3"/>
            <a:endCxn id="5" idx="2"/>
          </p:cNvCxnSpPr>
          <p:nvPr/>
        </p:nvCxnSpPr>
        <p:spPr>
          <a:xfrm rot="5400000" flipH="1">
            <a:off x="5890169" y="3128762"/>
            <a:ext cx="25358" cy="3388085"/>
          </a:xfrm>
          <a:prstGeom prst="curvedConnector3">
            <a:avLst>
              <a:gd name="adj1" fmla="val -28246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D581EB6-73CB-D74E-8B9D-3C2952EEDDC4}"/>
              </a:ext>
            </a:extLst>
          </p:cNvPr>
          <p:cNvCxnSpPr>
            <a:cxnSpLocks/>
            <a:stCxn id="29" idx="3"/>
            <a:endCxn id="4" idx="2"/>
          </p:cNvCxnSpPr>
          <p:nvPr/>
        </p:nvCxnSpPr>
        <p:spPr>
          <a:xfrm rot="5400000" flipH="1">
            <a:off x="4946571" y="2185164"/>
            <a:ext cx="25358" cy="5275281"/>
          </a:xfrm>
          <a:prstGeom prst="curvedConnector3">
            <a:avLst>
              <a:gd name="adj1" fmla="val -351579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E6425842-BBD6-4082-F0C8-2A88DC14BF7A}"/>
              </a:ext>
            </a:extLst>
          </p:cNvPr>
          <p:cNvCxnSpPr>
            <a:cxnSpLocks/>
            <a:stCxn id="28" idx="3"/>
            <a:endCxn id="4" idx="2"/>
          </p:cNvCxnSpPr>
          <p:nvPr/>
        </p:nvCxnSpPr>
        <p:spPr>
          <a:xfrm rot="5400000" flipH="1">
            <a:off x="4002973" y="3128762"/>
            <a:ext cx="25358" cy="3388085"/>
          </a:xfrm>
          <a:prstGeom prst="curvedConnector3">
            <a:avLst>
              <a:gd name="adj1" fmla="val -27645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64DE38F-926B-089D-346D-3B662918B59A}"/>
              </a:ext>
            </a:extLst>
          </p:cNvPr>
          <p:cNvSpPr/>
          <p:nvPr/>
        </p:nvSpPr>
        <p:spPr>
          <a:xfrm>
            <a:off x="3771936" y="202070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A8DC04C-A8E1-05A4-1B94-B245BBA55AE1}"/>
              </a:ext>
            </a:extLst>
          </p:cNvPr>
          <p:cNvCxnSpPr>
            <a:stCxn id="114" idx="4"/>
            <a:endCxn id="4" idx="0"/>
          </p:cNvCxnSpPr>
          <p:nvPr/>
        </p:nvCxnSpPr>
        <p:spPr>
          <a:xfrm flipH="1">
            <a:off x="2321609" y="1075805"/>
            <a:ext cx="1887195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B94C517-6071-B4E6-00CB-62D5A2A2D906}"/>
              </a:ext>
            </a:extLst>
          </p:cNvPr>
          <p:cNvCxnSpPr>
            <a:cxnSpLocks/>
            <a:stCxn id="114" idx="4"/>
            <a:endCxn id="5" idx="0"/>
          </p:cNvCxnSpPr>
          <p:nvPr/>
        </p:nvCxnSpPr>
        <p:spPr>
          <a:xfrm>
            <a:off x="4208804" y="1075805"/>
            <a:ext cx="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BDE53B5-9159-919C-E364-6FF03BFA6D1C}"/>
              </a:ext>
            </a:extLst>
          </p:cNvPr>
          <p:cNvCxnSpPr>
            <a:cxnSpLocks/>
            <a:stCxn id="114" idx="4"/>
            <a:endCxn id="6" idx="0"/>
          </p:cNvCxnSpPr>
          <p:nvPr/>
        </p:nvCxnSpPr>
        <p:spPr>
          <a:xfrm>
            <a:off x="4208804" y="1075805"/>
            <a:ext cx="1887197" cy="301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24D1587-440B-5F45-F74C-67B4EE1369CB}"/>
              </a:ext>
            </a:extLst>
          </p:cNvPr>
          <p:cNvSpPr txBox="1"/>
          <p:nvPr/>
        </p:nvSpPr>
        <p:spPr>
          <a:xfrm>
            <a:off x="3553503" y="2061881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a1_2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F972997-02B8-9908-D9D1-8F3E66C11CBC}"/>
              </a:ext>
            </a:extLst>
          </p:cNvPr>
          <p:cNvSpPr txBox="1"/>
          <p:nvPr/>
        </p:nvSpPr>
        <p:spPr>
          <a:xfrm>
            <a:off x="2825903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b1_2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812DE4-B333-D358-507F-B507F7ABEAE7}"/>
              </a:ext>
            </a:extLst>
          </p:cNvPr>
          <p:cNvSpPr txBox="1"/>
          <p:nvPr/>
        </p:nvSpPr>
        <p:spPr>
          <a:xfrm>
            <a:off x="2806195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520C67-4D91-4105-C20A-A756D0D22953}"/>
              </a:ext>
            </a:extLst>
          </p:cNvPr>
          <p:cNvSpPr txBox="1"/>
          <p:nvPr/>
        </p:nvSpPr>
        <p:spPr>
          <a:xfrm>
            <a:off x="4721017" y="3713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b2_3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B72B346-2FDE-2624-683F-57FE53E3A330}"/>
              </a:ext>
            </a:extLst>
          </p:cNvPr>
          <p:cNvSpPr txBox="1"/>
          <p:nvPr/>
        </p:nvSpPr>
        <p:spPr>
          <a:xfrm>
            <a:off x="4701309" y="4790334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CD37C0B-580B-2417-FEFD-B01F5F143336}"/>
              </a:ext>
            </a:extLst>
          </p:cNvPr>
          <p:cNvSpPr txBox="1"/>
          <p:nvPr/>
        </p:nvSpPr>
        <p:spPr>
          <a:xfrm>
            <a:off x="6616443" y="3714299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03D3898-DFF3-5838-1BBD-ACF1BF00263B}"/>
              </a:ext>
            </a:extLst>
          </p:cNvPr>
          <p:cNvSpPr txBox="1"/>
          <p:nvPr/>
        </p:nvSpPr>
        <p:spPr>
          <a:xfrm>
            <a:off x="6596735" y="4791157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6B2076E-551B-1F8C-C4F4-5094E7B9CECE}"/>
              </a:ext>
            </a:extLst>
          </p:cNvPr>
          <p:cNvSpPr txBox="1"/>
          <p:nvPr/>
        </p:nvSpPr>
        <p:spPr>
          <a:xfrm>
            <a:off x="8483931" y="3711232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b3_4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1D4950-ECB0-D60F-2819-FDA51D76C7EC}"/>
              </a:ext>
            </a:extLst>
          </p:cNvPr>
          <p:cNvSpPr txBox="1"/>
          <p:nvPr/>
        </p:nvSpPr>
        <p:spPr>
          <a:xfrm>
            <a:off x="8464223" y="4788090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b4_3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F8CB51-9680-54DD-D79B-5F5AE4FDD154}"/>
              </a:ext>
            </a:extLst>
          </p:cNvPr>
          <p:cNvSpPr/>
          <p:nvPr/>
        </p:nvSpPr>
        <p:spPr>
          <a:xfrm>
            <a:off x="7546328" y="202070"/>
            <a:ext cx="873735" cy="8737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f2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E09BA1-9A16-8381-92F0-01B5FE5EF1FF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7983196" y="1075805"/>
            <a:ext cx="1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62F74C-1908-BAA6-265C-5AEA1F80DD80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7983196" y="1075805"/>
            <a:ext cx="1887197" cy="301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6FD3EE-0DED-3215-EF14-87010E5552D5}"/>
              </a:ext>
            </a:extLst>
          </p:cNvPr>
          <p:cNvSpPr txBox="1"/>
          <p:nvPr/>
        </p:nvSpPr>
        <p:spPr>
          <a:xfrm>
            <a:off x="2963853" y="1687131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a1_1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49D19-0ECB-11B8-A37C-055F2BED4755}"/>
              </a:ext>
            </a:extLst>
          </p:cNvPr>
          <p:cNvSpPr txBox="1"/>
          <p:nvPr/>
        </p:nvSpPr>
        <p:spPr>
          <a:xfrm>
            <a:off x="4851048" y="1794476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a1_3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535EB-51BB-0462-1325-DE757C398098}"/>
              </a:ext>
            </a:extLst>
          </p:cNvPr>
          <p:cNvSpPr txBox="1"/>
          <p:nvPr/>
        </p:nvSpPr>
        <p:spPr>
          <a:xfrm>
            <a:off x="7246366" y="1752553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a2_4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FDE9D-9F47-F558-47B0-96DE371B8101}"/>
              </a:ext>
            </a:extLst>
          </p:cNvPr>
          <p:cNvSpPr txBox="1"/>
          <p:nvPr/>
        </p:nvSpPr>
        <p:spPr>
          <a:xfrm>
            <a:off x="7932635" y="1939675"/>
            <a:ext cx="87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a2_5</a:t>
            </a:r>
          </a:p>
        </p:txBody>
      </p:sp>
    </p:spTree>
    <p:extLst>
      <p:ext uri="{BB962C8B-B14F-4D97-AF65-F5344CB8AC3E}">
        <p14:creationId xmlns:p14="http://schemas.microsoft.com/office/powerpoint/2010/main" val="178224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120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Matthijs van der Zee</dc:creator>
  <cp:lastModifiedBy>Matthijs van der Zee</cp:lastModifiedBy>
  <cp:revision>2</cp:revision>
  <dcterms:created xsi:type="dcterms:W3CDTF">2022-08-10T09:14:21Z</dcterms:created>
  <dcterms:modified xsi:type="dcterms:W3CDTF">2022-08-10T14:36:21Z</dcterms:modified>
</cp:coreProperties>
</file>