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0"/>
  </p:notesMasterIdLst>
  <p:sldIdLst>
    <p:sldId id="256" r:id="rId2"/>
    <p:sldId id="290" r:id="rId3"/>
    <p:sldId id="258" r:id="rId4"/>
    <p:sldId id="257" r:id="rId5"/>
    <p:sldId id="269" r:id="rId6"/>
    <p:sldId id="291" r:id="rId7"/>
    <p:sldId id="300" r:id="rId8"/>
    <p:sldId id="266" r:id="rId9"/>
    <p:sldId id="260" r:id="rId10"/>
    <p:sldId id="272" r:id="rId11"/>
    <p:sldId id="292" r:id="rId12"/>
    <p:sldId id="294" r:id="rId13"/>
    <p:sldId id="296" r:id="rId14"/>
    <p:sldId id="297" r:id="rId15"/>
    <p:sldId id="293" r:id="rId16"/>
    <p:sldId id="301" r:id="rId17"/>
    <p:sldId id="259" r:id="rId18"/>
    <p:sldId id="298" r:id="rId19"/>
  </p:sldIdLst>
  <p:sldSz cx="9144000" cy="5143500" type="screen16x9"/>
  <p:notesSz cx="6858000" cy="9144000"/>
  <p:embeddedFontLst>
    <p:embeddedFont>
      <p:font typeface="Fira Sans Condensed Medium" panose="020B0603050000020004" pitchFamily="34" charset="0"/>
      <p:regular r:id="rId21"/>
      <p:italic r:id="rId22"/>
    </p:embeddedFont>
    <p:embeddedFont>
      <p:font typeface="Fira Sans Extra Condensed" panose="020B0503050000020004" pitchFamily="34" charset="0"/>
      <p:regular r:id="rId23"/>
      <p:bold r:id="rId24"/>
      <p:italic r:id="rId25"/>
      <p:boldItalic r:id="rId26"/>
    </p:embeddedFont>
    <p:embeddedFont>
      <p:font typeface="Fira Sans Extra Condensed Medium" panose="020B0604020202020204" charset="0"/>
      <p:regular r:id="rId27"/>
      <p:bold r:id="rId28"/>
      <p:italic r:id="rId29"/>
      <p:boldItalic r:id="rId30"/>
    </p:embeddedFont>
    <p:embeddedFont>
      <p:font typeface="Fira Sans Extra Condensed SemiBold" panose="020B060402020202020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6BF962-7516-488D-95DB-BB1282F04B19}">
  <a:tblStyle styleId="{C16BF962-7516-488D-95DB-BB1282F04B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  <c:pt idx="4">
                  <c:v>2026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2.2999999999999998</c:v>
                </c:pt>
                <c:pt idx="2">
                  <c:v>3.3</c:v>
                </c:pt>
                <c:pt idx="3">
                  <c:v>4.2</c:v>
                </c:pt>
                <c:pt idx="4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DC-476C-A31E-A33683F59B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  <c:pt idx="4">
                  <c:v>2026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0.5</c:v>
                </c:pt>
                <c:pt idx="1">
                  <c:v>1.5</c:v>
                </c:pt>
                <c:pt idx="2">
                  <c:v>2.2999999999999998</c:v>
                </c:pt>
                <c:pt idx="3">
                  <c:v>3.1</c:v>
                </c:pt>
                <c:pt idx="4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DC-476C-A31E-A33683F59B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  <c:pt idx="4">
                  <c:v>2026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59DC-476C-A31E-A33683F59B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8225759"/>
        <c:axId val="1988226239"/>
      </c:barChart>
      <c:catAx>
        <c:axId val="1988225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226239"/>
        <c:crosses val="autoZero"/>
        <c:auto val="1"/>
        <c:lblAlgn val="ctr"/>
        <c:lblOffset val="100"/>
        <c:noMultiLvlLbl val="0"/>
      </c:catAx>
      <c:valAx>
        <c:axId val="1988226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225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33129968908363955"/>
          <c:y val="0.90277702054400644"/>
          <c:w val="0.54202234112818237"/>
          <c:h val="4.9084411436915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4f00696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4f00696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9816c14d93_0_1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9816c14d93_0_1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SLIDES_API28680899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5" name="Google Shape;2655;SLIDES_API28680899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810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SLIDES_API28680899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5" name="Google Shape;2655;SLIDES_API28680899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893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9816c14d93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9816c14d93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505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9816c14d93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9816c14d93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434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SLIDES_API28680899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5" name="Google Shape;2655;SLIDES_API28680899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973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SLIDES_API28680899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5" name="Google Shape;2655;SLIDES_API28680899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518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816c14d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816c14d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816c14d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816c14d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222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9816c14d93_0_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9816c14d93_0_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94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f1e5672fc_0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f1e5672fc_0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fb28267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fb28267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9816c14d9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9816c14d9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SLIDES_API28680899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5" name="Google Shape;2655;SLIDES_API28680899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40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SLIDES_API28680899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5" name="Google Shape;2655;SLIDES_API28680899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944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9816c14d93_0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9816c14d93_0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816c14d93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816c14d93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050325" y="1179150"/>
            <a:ext cx="3615600" cy="156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96097" y="2713552"/>
            <a:ext cx="2723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59855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>
            <a:off x="5971000" y="2449313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ctrTitle"/>
          </p:nvPr>
        </p:nvSpPr>
        <p:spPr>
          <a:xfrm>
            <a:off x="4604220" y="1911250"/>
            <a:ext cx="4117500" cy="156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PITCH DECK</a:t>
            </a:r>
            <a:br>
              <a:rPr lang="en-ID"/>
            </a:br>
            <a:r>
              <a:rPr lang="en-ID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PRESENTATION</a:t>
            </a:r>
            <a:endParaRPr lang="en-ID">
              <a:solidFill>
                <a:schemeClr val="accent5"/>
              </a:solidFill>
            </a:endParaRPr>
          </a:p>
        </p:txBody>
      </p:sp>
      <p:grpSp>
        <p:nvGrpSpPr>
          <p:cNvPr id="62" name="Google Shape;62;p17"/>
          <p:cNvGrpSpPr/>
          <p:nvPr/>
        </p:nvGrpSpPr>
        <p:grpSpPr>
          <a:xfrm>
            <a:off x="228602" y="-108950"/>
            <a:ext cx="8134723" cy="4836393"/>
            <a:chOff x="457190" y="-242325"/>
            <a:chExt cx="8134723" cy="4836393"/>
          </a:xfrm>
        </p:grpSpPr>
        <p:grpSp>
          <p:nvGrpSpPr>
            <p:cNvPr id="63" name="Google Shape;63;p17"/>
            <p:cNvGrpSpPr/>
            <p:nvPr/>
          </p:nvGrpSpPr>
          <p:grpSpPr>
            <a:xfrm>
              <a:off x="457190" y="549434"/>
              <a:ext cx="4508930" cy="4044634"/>
              <a:chOff x="3241935" y="1399800"/>
              <a:chExt cx="2612812" cy="2343900"/>
            </a:xfrm>
          </p:grpSpPr>
          <p:sp>
            <p:nvSpPr>
              <p:cNvPr id="64" name="Google Shape;64;p17"/>
              <p:cNvSpPr/>
              <p:nvPr/>
            </p:nvSpPr>
            <p:spPr>
              <a:xfrm>
                <a:off x="3388253" y="1399800"/>
                <a:ext cx="2343900" cy="23439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" name="Google Shape;65;p17"/>
              <p:cNvGrpSpPr/>
              <p:nvPr/>
            </p:nvGrpSpPr>
            <p:grpSpPr>
              <a:xfrm>
                <a:off x="3241935" y="1596448"/>
                <a:ext cx="2612812" cy="1857599"/>
                <a:chOff x="3265529" y="1725254"/>
                <a:chExt cx="2612812" cy="1857599"/>
              </a:xfrm>
            </p:grpSpPr>
            <p:sp>
              <p:nvSpPr>
                <p:cNvPr id="66" name="Google Shape;66;p17"/>
                <p:cNvSpPr/>
                <p:nvPr/>
              </p:nvSpPr>
              <p:spPr>
                <a:xfrm>
                  <a:off x="3664096" y="1889993"/>
                  <a:ext cx="481075" cy="35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8" h="15175" extrusionOk="0">
                      <a:moveTo>
                        <a:pt x="14214" y="0"/>
                      </a:moveTo>
                      <a:cubicBezTo>
                        <a:pt x="13647" y="0"/>
                        <a:pt x="13067" y="75"/>
                        <a:pt x="12482" y="250"/>
                      </a:cubicBezTo>
                      <a:cubicBezTo>
                        <a:pt x="4775" y="2505"/>
                        <a:pt x="339" y="8069"/>
                        <a:pt x="76" y="12769"/>
                      </a:cubicBezTo>
                      <a:cubicBezTo>
                        <a:pt x="1" y="13558"/>
                        <a:pt x="113" y="14385"/>
                        <a:pt x="339" y="15175"/>
                      </a:cubicBezTo>
                      <a:lnTo>
                        <a:pt x="20828" y="2994"/>
                      </a:lnTo>
                      <a:cubicBezTo>
                        <a:pt x="20264" y="2468"/>
                        <a:pt x="19662" y="1979"/>
                        <a:pt x="19023" y="1603"/>
                      </a:cubicBezTo>
                      <a:cubicBezTo>
                        <a:pt x="17811" y="824"/>
                        <a:pt x="16089" y="0"/>
                        <a:pt x="14214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17"/>
                <p:cNvSpPr/>
                <p:nvPr/>
              </p:nvSpPr>
              <p:spPr>
                <a:xfrm>
                  <a:off x="3664096" y="1927020"/>
                  <a:ext cx="481075" cy="31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8" h="13572" extrusionOk="0">
                      <a:moveTo>
                        <a:pt x="19023" y="0"/>
                      </a:moveTo>
                      <a:cubicBezTo>
                        <a:pt x="17031" y="38"/>
                        <a:pt x="15038" y="339"/>
                        <a:pt x="13159" y="902"/>
                      </a:cubicBezTo>
                      <a:cubicBezTo>
                        <a:pt x="7708" y="2481"/>
                        <a:pt x="3234" y="6128"/>
                        <a:pt x="76" y="11166"/>
                      </a:cubicBezTo>
                      <a:cubicBezTo>
                        <a:pt x="1" y="11955"/>
                        <a:pt x="113" y="12782"/>
                        <a:pt x="339" y="13572"/>
                      </a:cubicBezTo>
                      <a:lnTo>
                        <a:pt x="20828" y="1391"/>
                      </a:lnTo>
                      <a:cubicBezTo>
                        <a:pt x="20264" y="865"/>
                        <a:pt x="19662" y="376"/>
                        <a:pt x="190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17"/>
                <p:cNvSpPr/>
                <p:nvPr/>
              </p:nvSpPr>
              <p:spPr>
                <a:xfrm>
                  <a:off x="4751303" y="1725254"/>
                  <a:ext cx="541867" cy="228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0" h="9901" extrusionOk="0">
                      <a:moveTo>
                        <a:pt x="8443" y="1"/>
                      </a:moveTo>
                      <a:cubicBezTo>
                        <a:pt x="7943" y="1"/>
                        <a:pt x="7435" y="17"/>
                        <a:pt x="6918" y="51"/>
                      </a:cubicBezTo>
                      <a:cubicBezTo>
                        <a:pt x="4324" y="201"/>
                        <a:pt x="2369" y="2043"/>
                        <a:pt x="1241" y="3547"/>
                      </a:cubicBezTo>
                      <a:cubicBezTo>
                        <a:pt x="752" y="4149"/>
                        <a:pt x="339" y="4788"/>
                        <a:pt x="1" y="5465"/>
                      </a:cubicBezTo>
                      <a:lnTo>
                        <a:pt x="23459" y="9901"/>
                      </a:lnTo>
                      <a:cubicBezTo>
                        <a:pt x="23384" y="9074"/>
                        <a:pt x="23196" y="8284"/>
                        <a:pt x="22858" y="7570"/>
                      </a:cubicBezTo>
                      <a:cubicBezTo>
                        <a:pt x="21134" y="3489"/>
                        <a:pt x="15723" y="1"/>
                        <a:pt x="844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17"/>
                <p:cNvSpPr/>
                <p:nvPr/>
              </p:nvSpPr>
              <p:spPr>
                <a:xfrm>
                  <a:off x="4751303" y="1779351"/>
                  <a:ext cx="541867" cy="174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0" h="7559" extrusionOk="0">
                      <a:moveTo>
                        <a:pt x="8373" y="1"/>
                      </a:moveTo>
                      <a:cubicBezTo>
                        <a:pt x="7939" y="1"/>
                        <a:pt x="7505" y="14"/>
                        <a:pt x="7068" y="40"/>
                      </a:cubicBezTo>
                      <a:cubicBezTo>
                        <a:pt x="5076" y="153"/>
                        <a:pt x="3121" y="566"/>
                        <a:pt x="1241" y="1205"/>
                      </a:cubicBezTo>
                      <a:cubicBezTo>
                        <a:pt x="752" y="1807"/>
                        <a:pt x="339" y="2446"/>
                        <a:pt x="1" y="3123"/>
                      </a:cubicBezTo>
                      <a:lnTo>
                        <a:pt x="23459" y="7559"/>
                      </a:lnTo>
                      <a:cubicBezTo>
                        <a:pt x="23384" y="6769"/>
                        <a:pt x="23196" y="5980"/>
                        <a:pt x="22858" y="5228"/>
                      </a:cubicBezTo>
                      <a:cubicBezTo>
                        <a:pt x="18520" y="1861"/>
                        <a:pt x="13573" y="1"/>
                        <a:pt x="837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17"/>
                <p:cNvSpPr/>
                <p:nvPr/>
              </p:nvSpPr>
              <p:spPr>
                <a:xfrm>
                  <a:off x="3265529" y="1845459"/>
                  <a:ext cx="2612812" cy="1737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21" h="75220" extrusionOk="0">
                      <a:moveTo>
                        <a:pt x="63876" y="0"/>
                      </a:moveTo>
                      <a:cubicBezTo>
                        <a:pt x="63107" y="0"/>
                        <a:pt x="62341" y="12"/>
                        <a:pt x="61579" y="35"/>
                      </a:cubicBezTo>
                      <a:cubicBezTo>
                        <a:pt x="60978" y="35"/>
                        <a:pt x="60339" y="73"/>
                        <a:pt x="59700" y="110"/>
                      </a:cubicBezTo>
                      <a:cubicBezTo>
                        <a:pt x="56767" y="185"/>
                        <a:pt x="53835" y="524"/>
                        <a:pt x="50940" y="1050"/>
                      </a:cubicBezTo>
                      <a:cubicBezTo>
                        <a:pt x="48008" y="1539"/>
                        <a:pt x="45151" y="2253"/>
                        <a:pt x="42369" y="3193"/>
                      </a:cubicBezTo>
                      <a:cubicBezTo>
                        <a:pt x="41767" y="3343"/>
                        <a:pt x="41166" y="3531"/>
                        <a:pt x="40564" y="3757"/>
                      </a:cubicBezTo>
                      <a:cubicBezTo>
                        <a:pt x="30038" y="7253"/>
                        <a:pt x="19361" y="13381"/>
                        <a:pt x="13985" y="21050"/>
                      </a:cubicBezTo>
                      <a:cubicBezTo>
                        <a:pt x="0" y="41008"/>
                        <a:pt x="13993" y="75219"/>
                        <a:pt x="26775" y="75219"/>
                      </a:cubicBezTo>
                      <a:cubicBezTo>
                        <a:pt x="27188" y="75219"/>
                        <a:pt x="27599" y="75183"/>
                        <a:pt x="28008" y="75111"/>
                      </a:cubicBezTo>
                      <a:cubicBezTo>
                        <a:pt x="41090" y="72817"/>
                        <a:pt x="37594" y="52855"/>
                        <a:pt x="46316" y="51313"/>
                      </a:cubicBezTo>
                      <a:lnTo>
                        <a:pt x="59399" y="49020"/>
                      </a:lnTo>
                      <a:lnTo>
                        <a:pt x="72482" y="46689"/>
                      </a:lnTo>
                      <a:cubicBezTo>
                        <a:pt x="72806" y="46632"/>
                        <a:pt x="73124" y="46604"/>
                        <a:pt x="73435" y="46604"/>
                      </a:cubicBezTo>
                      <a:cubicBezTo>
                        <a:pt x="81023" y="46604"/>
                        <a:pt x="84755" y="63001"/>
                        <a:pt x="95761" y="63001"/>
                      </a:cubicBezTo>
                      <a:cubicBezTo>
                        <a:pt x="96420" y="63001"/>
                        <a:pt x="97106" y="62942"/>
                        <a:pt x="97820" y="62817"/>
                      </a:cubicBezTo>
                      <a:cubicBezTo>
                        <a:pt x="110903" y="60524"/>
                        <a:pt x="113121" y="21652"/>
                        <a:pt x="92482" y="7178"/>
                      </a:cubicBezTo>
                      <a:cubicBezTo>
                        <a:pt x="85337" y="2170"/>
                        <a:pt x="74343" y="0"/>
                        <a:pt x="63876" y="0"/>
                      </a:cubicBezTo>
                      <a:close/>
                    </a:path>
                  </a:pathLst>
                </a:custGeom>
                <a:solidFill>
                  <a:srgbClr val="5C5C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17"/>
                <p:cNvSpPr/>
                <p:nvPr/>
              </p:nvSpPr>
              <p:spPr>
                <a:xfrm>
                  <a:off x="3425302" y="1888977"/>
                  <a:ext cx="2335827" cy="1650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29" h="71455" extrusionOk="0">
                      <a:moveTo>
                        <a:pt x="56861" y="1"/>
                      </a:moveTo>
                      <a:cubicBezTo>
                        <a:pt x="56157" y="1"/>
                        <a:pt x="55449" y="11"/>
                        <a:pt x="54737" y="31"/>
                      </a:cubicBezTo>
                      <a:cubicBezTo>
                        <a:pt x="54136" y="31"/>
                        <a:pt x="53534" y="68"/>
                        <a:pt x="52858" y="106"/>
                      </a:cubicBezTo>
                      <a:cubicBezTo>
                        <a:pt x="47143" y="294"/>
                        <a:pt x="41467" y="1309"/>
                        <a:pt x="36016" y="3076"/>
                      </a:cubicBezTo>
                      <a:cubicBezTo>
                        <a:pt x="35414" y="3264"/>
                        <a:pt x="34850" y="3414"/>
                        <a:pt x="34249" y="3640"/>
                      </a:cubicBezTo>
                      <a:cubicBezTo>
                        <a:pt x="22820" y="7437"/>
                        <a:pt x="13233" y="13640"/>
                        <a:pt x="8609" y="20219"/>
                      </a:cubicBezTo>
                      <a:cubicBezTo>
                        <a:pt x="0" y="32550"/>
                        <a:pt x="2519" y="51986"/>
                        <a:pt x="9925" y="63640"/>
                      </a:cubicBezTo>
                      <a:cubicBezTo>
                        <a:pt x="13096" y="68637"/>
                        <a:pt x="16772" y="71455"/>
                        <a:pt x="19940" y="71455"/>
                      </a:cubicBezTo>
                      <a:cubicBezTo>
                        <a:pt x="20228" y="71455"/>
                        <a:pt x="20511" y="71431"/>
                        <a:pt x="20790" y="71384"/>
                      </a:cubicBezTo>
                      <a:cubicBezTo>
                        <a:pt x="26880" y="70294"/>
                        <a:pt x="28797" y="64430"/>
                        <a:pt x="30640" y="58790"/>
                      </a:cubicBezTo>
                      <a:cubicBezTo>
                        <a:pt x="32106" y="54392"/>
                        <a:pt x="33609" y="49843"/>
                        <a:pt x="37256" y="48114"/>
                      </a:cubicBezTo>
                      <a:cubicBezTo>
                        <a:pt x="37858" y="47850"/>
                        <a:pt x="38459" y="47663"/>
                        <a:pt x="39061" y="47587"/>
                      </a:cubicBezTo>
                      <a:lnTo>
                        <a:pt x="65264" y="42963"/>
                      </a:lnTo>
                      <a:cubicBezTo>
                        <a:pt x="65715" y="42879"/>
                        <a:pt x="66187" y="42836"/>
                        <a:pt x="66665" y="42836"/>
                      </a:cubicBezTo>
                      <a:cubicBezTo>
                        <a:pt x="66824" y="42836"/>
                        <a:pt x="66984" y="42841"/>
                        <a:pt x="67143" y="42850"/>
                      </a:cubicBezTo>
                      <a:cubicBezTo>
                        <a:pt x="71166" y="43189"/>
                        <a:pt x="74136" y="46948"/>
                        <a:pt x="76993" y="50632"/>
                      </a:cubicBezTo>
                      <a:cubicBezTo>
                        <a:pt x="80330" y="54889"/>
                        <a:pt x="83759" y="59237"/>
                        <a:pt x="88902" y="59237"/>
                      </a:cubicBezTo>
                      <a:cubicBezTo>
                        <a:pt x="89437" y="59237"/>
                        <a:pt x="89990" y="59190"/>
                        <a:pt x="90565" y="59091"/>
                      </a:cubicBezTo>
                      <a:cubicBezTo>
                        <a:pt x="93873" y="58490"/>
                        <a:pt x="96692" y="54392"/>
                        <a:pt x="98121" y="48114"/>
                      </a:cubicBezTo>
                      <a:cubicBezTo>
                        <a:pt x="101129" y="34617"/>
                        <a:pt x="96843" y="15482"/>
                        <a:pt x="84512" y="6835"/>
                      </a:cubicBezTo>
                      <a:cubicBezTo>
                        <a:pt x="78321" y="2519"/>
                        <a:pt x="68102" y="1"/>
                        <a:pt x="56861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17"/>
                <p:cNvSpPr/>
                <p:nvPr/>
              </p:nvSpPr>
              <p:spPr>
                <a:xfrm>
                  <a:off x="3463507" y="2539227"/>
                  <a:ext cx="2343657" cy="1043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68" h="45183" extrusionOk="0">
                      <a:moveTo>
                        <a:pt x="98008" y="0"/>
                      </a:moveTo>
                      <a:cubicBezTo>
                        <a:pt x="99775" y="13722"/>
                        <a:pt x="95866" y="26842"/>
                        <a:pt x="88422" y="28158"/>
                      </a:cubicBezTo>
                      <a:cubicBezTo>
                        <a:pt x="87701" y="28286"/>
                        <a:pt x="87009" y="28346"/>
                        <a:pt x="86344" y="28346"/>
                      </a:cubicBezTo>
                      <a:cubicBezTo>
                        <a:pt x="75839" y="28346"/>
                        <a:pt x="71966" y="13341"/>
                        <a:pt x="65001" y="12068"/>
                      </a:cubicBezTo>
                      <a:cubicBezTo>
                        <a:pt x="64681" y="11993"/>
                        <a:pt x="64362" y="11955"/>
                        <a:pt x="64042" y="11955"/>
                      </a:cubicBezTo>
                      <a:cubicBezTo>
                        <a:pt x="63723" y="11955"/>
                        <a:pt x="63403" y="11993"/>
                        <a:pt x="63083" y="12068"/>
                      </a:cubicBezTo>
                      <a:lnTo>
                        <a:pt x="50001" y="14361"/>
                      </a:lnTo>
                      <a:lnTo>
                        <a:pt x="36918" y="16654"/>
                      </a:lnTo>
                      <a:cubicBezTo>
                        <a:pt x="36279" y="16767"/>
                        <a:pt x="35677" y="16993"/>
                        <a:pt x="35113" y="17293"/>
                      </a:cubicBezTo>
                      <a:cubicBezTo>
                        <a:pt x="28647" y="21128"/>
                        <a:pt x="30715" y="38346"/>
                        <a:pt x="18610" y="40451"/>
                      </a:cubicBezTo>
                      <a:cubicBezTo>
                        <a:pt x="18204" y="40523"/>
                        <a:pt x="17797" y="40559"/>
                        <a:pt x="17388" y="40559"/>
                      </a:cubicBezTo>
                      <a:cubicBezTo>
                        <a:pt x="10322" y="40559"/>
                        <a:pt x="2843" y="30049"/>
                        <a:pt x="0" y="17256"/>
                      </a:cubicBezTo>
                      <a:lnTo>
                        <a:pt x="0" y="17256"/>
                      </a:lnTo>
                      <a:cubicBezTo>
                        <a:pt x="1895" y="32018"/>
                        <a:pt x="10280" y="45183"/>
                        <a:pt x="18210" y="45183"/>
                      </a:cubicBezTo>
                      <a:cubicBezTo>
                        <a:pt x="18620" y="45183"/>
                        <a:pt x="19030" y="45148"/>
                        <a:pt x="19437" y="45076"/>
                      </a:cubicBezTo>
                      <a:cubicBezTo>
                        <a:pt x="31504" y="42970"/>
                        <a:pt x="29437" y="25752"/>
                        <a:pt x="35940" y="21955"/>
                      </a:cubicBezTo>
                      <a:cubicBezTo>
                        <a:pt x="36504" y="21617"/>
                        <a:pt x="37106" y="21391"/>
                        <a:pt x="37745" y="21278"/>
                      </a:cubicBezTo>
                      <a:lnTo>
                        <a:pt x="50828" y="18985"/>
                      </a:lnTo>
                      <a:lnTo>
                        <a:pt x="63911" y="16654"/>
                      </a:lnTo>
                      <a:cubicBezTo>
                        <a:pt x="64211" y="16598"/>
                        <a:pt x="64531" y="16570"/>
                        <a:pt x="64855" y="16570"/>
                      </a:cubicBezTo>
                      <a:cubicBezTo>
                        <a:pt x="65179" y="16570"/>
                        <a:pt x="65508" y="16598"/>
                        <a:pt x="65828" y="16654"/>
                      </a:cubicBezTo>
                      <a:cubicBezTo>
                        <a:pt x="72758" y="17963"/>
                        <a:pt x="76661" y="32970"/>
                        <a:pt x="87171" y="32970"/>
                      </a:cubicBezTo>
                      <a:cubicBezTo>
                        <a:pt x="87836" y="32970"/>
                        <a:pt x="88528" y="32910"/>
                        <a:pt x="89249" y="32782"/>
                      </a:cubicBezTo>
                      <a:cubicBezTo>
                        <a:pt x="97520" y="31316"/>
                        <a:pt x="101467" y="15263"/>
                        <a:pt x="9800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17"/>
                <p:cNvSpPr/>
                <p:nvPr/>
              </p:nvSpPr>
              <p:spPr>
                <a:xfrm>
                  <a:off x="4203357" y="1846244"/>
                  <a:ext cx="497589" cy="270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43" h="11709" extrusionOk="0">
                      <a:moveTo>
                        <a:pt x="21016" y="1"/>
                      </a:moveTo>
                      <a:cubicBezTo>
                        <a:pt x="20377" y="39"/>
                        <a:pt x="19738" y="39"/>
                        <a:pt x="19136" y="76"/>
                      </a:cubicBezTo>
                      <a:cubicBezTo>
                        <a:pt x="16204" y="151"/>
                        <a:pt x="13234" y="490"/>
                        <a:pt x="10339" y="1016"/>
                      </a:cubicBezTo>
                      <a:cubicBezTo>
                        <a:pt x="7444" y="1505"/>
                        <a:pt x="4587" y="2219"/>
                        <a:pt x="1768" y="3159"/>
                      </a:cubicBezTo>
                      <a:cubicBezTo>
                        <a:pt x="1166" y="3309"/>
                        <a:pt x="602" y="3497"/>
                        <a:pt x="1" y="3723"/>
                      </a:cubicBezTo>
                      <a:cubicBezTo>
                        <a:pt x="1232" y="8482"/>
                        <a:pt x="5557" y="11709"/>
                        <a:pt x="10341" y="11709"/>
                      </a:cubicBezTo>
                      <a:cubicBezTo>
                        <a:pt x="10961" y="11709"/>
                        <a:pt x="11589" y="11655"/>
                        <a:pt x="12219" y="11542"/>
                      </a:cubicBezTo>
                      <a:cubicBezTo>
                        <a:pt x="17708" y="10603"/>
                        <a:pt x="21542" y="5565"/>
                        <a:pt x="2101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17"/>
                <p:cNvSpPr/>
                <p:nvPr/>
              </p:nvSpPr>
              <p:spPr>
                <a:xfrm>
                  <a:off x="4300625" y="2744736"/>
                  <a:ext cx="639108" cy="285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70" h="12382" extrusionOk="0">
                      <a:moveTo>
                        <a:pt x="22777" y="1"/>
                      </a:moveTo>
                      <a:cubicBezTo>
                        <a:pt x="22475" y="1"/>
                        <a:pt x="22151" y="28"/>
                        <a:pt x="21805" y="88"/>
                      </a:cubicBezTo>
                      <a:lnTo>
                        <a:pt x="4361" y="3171"/>
                      </a:lnTo>
                      <a:cubicBezTo>
                        <a:pt x="4361" y="3171"/>
                        <a:pt x="0" y="3923"/>
                        <a:pt x="790" y="8284"/>
                      </a:cubicBezTo>
                      <a:lnTo>
                        <a:pt x="1504" y="12381"/>
                      </a:lnTo>
                      <a:lnTo>
                        <a:pt x="14587" y="10088"/>
                      </a:lnTo>
                      <a:lnTo>
                        <a:pt x="27670" y="7757"/>
                      </a:lnTo>
                      <a:lnTo>
                        <a:pt x="26955" y="3697"/>
                      </a:lnTo>
                      <a:cubicBezTo>
                        <a:pt x="26955" y="3697"/>
                        <a:pt x="26286" y="1"/>
                        <a:pt x="2277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17"/>
                <p:cNvSpPr/>
                <p:nvPr/>
              </p:nvSpPr>
              <p:spPr>
                <a:xfrm>
                  <a:off x="4244172" y="1848000"/>
                  <a:ext cx="415963" cy="231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9" h="10015" extrusionOk="0">
                      <a:moveTo>
                        <a:pt x="17369" y="0"/>
                      </a:moveTo>
                      <a:cubicBezTo>
                        <a:pt x="11467" y="188"/>
                        <a:pt x="5602" y="1241"/>
                        <a:pt x="1" y="3045"/>
                      </a:cubicBezTo>
                      <a:cubicBezTo>
                        <a:pt x="872" y="7202"/>
                        <a:pt x="4554" y="10014"/>
                        <a:pt x="8647" y="10014"/>
                      </a:cubicBezTo>
                      <a:cubicBezTo>
                        <a:pt x="9144" y="10014"/>
                        <a:pt x="9647" y="9973"/>
                        <a:pt x="10151" y="9887"/>
                      </a:cubicBezTo>
                      <a:cubicBezTo>
                        <a:pt x="14813" y="9060"/>
                        <a:pt x="18008" y="4699"/>
                        <a:pt x="173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17"/>
                <p:cNvSpPr/>
                <p:nvPr/>
              </p:nvSpPr>
              <p:spPr>
                <a:xfrm>
                  <a:off x="4676625" y="2511047"/>
                  <a:ext cx="344753" cy="30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6" h="13042" extrusionOk="0">
                      <a:moveTo>
                        <a:pt x="7482" y="0"/>
                      </a:moveTo>
                      <a:cubicBezTo>
                        <a:pt x="6345" y="0"/>
                        <a:pt x="5191" y="296"/>
                        <a:pt x="4136" y="919"/>
                      </a:cubicBezTo>
                      <a:cubicBezTo>
                        <a:pt x="1053" y="2761"/>
                        <a:pt x="0" y="6746"/>
                        <a:pt x="1843" y="9867"/>
                      </a:cubicBezTo>
                      <a:cubicBezTo>
                        <a:pt x="3062" y="11907"/>
                        <a:pt x="5236" y="13042"/>
                        <a:pt x="7461" y="13042"/>
                      </a:cubicBezTo>
                      <a:cubicBezTo>
                        <a:pt x="8598" y="13042"/>
                        <a:pt x="9748" y="12745"/>
                        <a:pt x="10790" y="12122"/>
                      </a:cubicBezTo>
                      <a:cubicBezTo>
                        <a:pt x="13910" y="10318"/>
                        <a:pt x="14925" y="6295"/>
                        <a:pt x="13083" y="3175"/>
                      </a:cubicBezTo>
                      <a:cubicBezTo>
                        <a:pt x="11864" y="1135"/>
                        <a:pt x="9706" y="0"/>
                        <a:pt x="7482" y="0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17"/>
                <p:cNvSpPr/>
                <p:nvPr/>
              </p:nvSpPr>
              <p:spPr>
                <a:xfrm>
                  <a:off x="4693926" y="2550407"/>
                  <a:ext cx="288372" cy="243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5" h="10529" extrusionOk="0">
                      <a:moveTo>
                        <a:pt x="6589" y="1"/>
                      </a:moveTo>
                      <a:cubicBezTo>
                        <a:pt x="4805" y="1"/>
                        <a:pt x="3012" y="887"/>
                        <a:pt x="1996" y="2749"/>
                      </a:cubicBezTo>
                      <a:cubicBezTo>
                        <a:pt x="1" y="6374"/>
                        <a:pt x="2800" y="10528"/>
                        <a:pt x="6570" y="10528"/>
                      </a:cubicBezTo>
                      <a:cubicBezTo>
                        <a:pt x="7061" y="10528"/>
                        <a:pt x="7570" y="10458"/>
                        <a:pt x="8086" y="10306"/>
                      </a:cubicBezTo>
                      <a:cubicBezTo>
                        <a:pt x="10906" y="9479"/>
                        <a:pt x="12485" y="6584"/>
                        <a:pt x="11658" y="3802"/>
                      </a:cubicBezTo>
                      <a:cubicBezTo>
                        <a:pt x="10934" y="1322"/>
                        <a:pt x="8768" y="1"/>
                        <a:pt x="6589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17"/>
                <p:cNvSpPr/>
                <p:nvPr/>
              </p:nvSpPr>
              <p:spPr>
                <a:xfrm>
                  <a:off x="4730468" y="2571080"/>
                  <a:ext cx="117497" cy="142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7" h="6170" extrusionOk="0">
                      <a:moveTo>
                        <a:pt x="4046" y="0"/>
                      </a:moveTo>
                      <a:cubicBezTo>
                        <a:pt x="3957" y="0"/>
                        <a:pt x="3861" y="16"/>
                        <a:pt x="3760" y="50"/>
                      </a:cubicBezTo>
                      <a:cubicBezTo>
                        <a:pt x="1391" y="726"/>
                        <a:pt x="0" y="3245"/>
                        <a:pt x="715" y="5651"/>
                      </a:cubicBezTo>
                      <a:cubicBezTo>
                        <a:pt x="808" y="5961"/>
                        <a:pt x="1105" y="6169"/>
                        <a:pt x="1439" y="6169"/>
                      </a:cubicBezTo>
                      <a:cubicBezTo>
                        <a:pt x="1510" y="6169"/>
                        <a:pt x="1582" y="6160"/>
                        <a:pt x="1654" y="6140"/>
                      </a:cubicBezTo>
                      <a:cubicBezTo>
                        <a:pt x="2030" y="6027"/>
                        <a:pt x="2256" y="5614"/>
                        <a:pt x="2143" y="5200"/>
                      </a:cubicBezTo>
                      <a:cubicBezTo>
                        <a:pt x="1692" y="3621"/>
                        <a:pt x="2594" y="1929"/>
                        <a:pt x="4173" y="1478"/>
                      </a:cubicBezTo>
                      <a:cubicBezTo>
                        <a:pt x="5087" y="1241"/>
                        <a:pt x="4843" y="0"/>
                        <a:pt x="404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17"/>
                <p:cNvSpPr/>
                <p:nvPr/>
              </p:nvSpPr>
              <p:spPr>
                <a:xfrm>
                  <a:off x="4164274" y="2610556"/>
                  <a:ext cx="343899" cy="30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9" h="13074" extrusionOk="0">
                      <a:moveTo>
                        <a:pt x="7426" y="1"/>
                      </a:moveTo>
                      <a:cubicBezTo>
                        <a:pt x="6190" y="1"/>
                        <a:pt x="4942" y="352"/>
                        <a:pt x="3836" y="1085"/>
                      </a:cubicBezTo>
                      <a:cubicBezTo>
                        <a:pt x="828" y="3078"/>
                        <a:pt x="1" y="7138"/>
                        <a:pt x="1993" y="10145"/>
                      </a:cubicBezTo>
                      <a:cubicBezTo>
                        <a:pt x="3251" y="12044"/>
                        <a:pt x="5333" y="13073"/>
                        <a:pt x="7454" y="13073"/>
                      </a:cubicBezTo>
                      <a:cubicBezTo>
                        <a:pt x="8692" y="13073"/>
                        <a:pt x="9945" y="12722"/>
                        <a:pt x="11054" y="11987"/>
                      </a:cubicBezTo>
                      <a:cubicBezTo>
                        <a:pt x="14061" y="9995"/>
                        <a:pt x="14888" y="5972"/>
                        <a:pt x="12896" y="2965"/>
                      </a:cubicBezTo>
                      <a:cubicBezTo>
                        <a:pt x="11636" y="1040"/>
                        <a:pt x="9550" y="1"/>
                        <a:pt x="7426" y="1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17"/>
                <p:cNvSpPr/>
                <p:nvPr/>
              </p:nvSpPr>
              <p:spPr>
                <a:xfrm>
                  <a:off x="4183330" y="2640214"/>
                  <a:ext cx="288372" cy="243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5" h="10550" extrusionOk="0">
                      <a:moveTo>
                        <a:pt x="6599" y="0"/>
                      </a:moveTo>
                      <a:cubicBezTo>
                        <a:pt x="4811" y="0"/>
                        <a:pt x="3013" y="885"/>
                        <a:pt x="1995" y="2733"/>
                      </a:cubicBezTo>
                      <a:cubicBezTo>
                        <a:pt x="0" y="6392"/>
                        <a:pt x="2800" y="10550"/>
                        <a:pt x="6570" y="10550"/>
                      </a:cubicBezTo>
                      <a:cubicBezTo>
                        <a:pt x="7061" y="10550"/>
                        <a:pt x="7570" y="10479"/>
                        <a:pt x="8086" y="10327"/>
                      </a:cubicBezTo>
                      <a:cubicBezTo>
                        <a:pt x="10905" y="9500"/>
                        <a:pt x="12484" y="6568"/>
                        <a:pt x="11657" y="3786"/>
                      </a:cubicBezTo>
                      <a:cubicBezTo>
                        <a:pt x="10935" y="1310"/>
                        <a:pt x="8774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17"/>
                <p:cNvSpPr/>
                <p:nvPr/>
              </p:nvSpPr>
              <p:spPr>
                <a:xfrm>
                  <a:off x="4219849" y="2660911"/>
                  <a:ext cx="116319" cy="142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6" h="6190" extrusionOk="0">
                      <a:moveTo>
                        <a:pt x="3985" y="1"/>
                      </a:moveTo>
                      <a:cubicBezTo>
                        <a:pt x="3914" y="1"/>
                        <a:pt x="3839" y="11"/>
                        <a:pt x="3760" y="33"/>
                      </a:cubicBezTo>
                      <a:cubicBezTo>
                        <a:pt x="1392" y="747"/>
                        <a:pt x="1" y="3266"/>
                        <a:pt x="715" y="5634"/>
                      </a:cubicBezTo>
                      <a:cubicBezTo>
                        <a:pt x="808" y="5976"/>
                        <a:pt x="1107" y="6190"/>
                        <a:pt x="1442" y="6190"/>
                      </a:cubicBezTo>
                      <a:cubicBezTo>
                        <a:pt x="1512" y="6190"/>
                        <a:pt x="1583" y="6180"/>
                        <a:pt x="1655" y="6161"/>
                      </a:cubicBezTo>
                      <a:cubicBezTo>
                        <a:pt x="2031" y="6048"/>
                        <a:pt x="2257" y="5597"/>
                        <a:pt x="2144" y="5221"/>
                      </a:cubicBezTo>
                      <a:cubicBezTo>
                        <a:pt x="1693" y="3604"/>
                        <a:pt x="2595" y="1950"/>
                        <a:pt x="4174" y="1499"/>
                      </a:cubicBezTo>
                      <a:cubicBezTo>
                        <a:pt x="5035" y="1223"/>
                        <a:pt x="4760" y="1"/>
                        <a:pt x="398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17"/>
                <p:cNvSpPr/>
                <p:nvPr/>
              </p:nvSpPr>
              <p:spPr>
                <a:xfrm>
                  <a:off x="3645871" y="2349241"/>
                  <a:ext cx="499299" cy="4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7" h="20473" extrusionOk="0">
                      <a:moveTo>
                        <a:pt x="10794" y="1"/>
                      </a:moveTo>
                      <a:cubicBezTo>
                        <a:pt x="5668" y="1"/>
                        <a:pt x="1234" y="3878"/>
                        <a:pt x="639" y="9090"/>
                      </a:cubicBezTo>
                      <a:cubicBezTo>
                        <a:pt x="0" y="14691"/>
                        <a:pt x="4023" y="19767"/>
                        <a:pt x="9662" y="20406"/>
                      </a:cubicBezTo>
                      <a:cubicBezTo>
                        <a:pt x="10055" y="20450"/>
                        <a:pt x="10445" y="20472"/>
                        <a:pt x="10832" y="20472"/>
                      </a:cubicBezTo>
                      <a:cubicBezTo>
                        <a:pt x="15954" y="20472"/>
                        <a:pt x="20384" y="16627"/>
                        <a:pt x="20978" y="11383"/>
                      </a:cubicBezTo>
                      <a:cubicBezTo>
                        <a:pt x="21617" y="5781"/>
                        <a:pt x="17557" y="706"/>
                        <a:pt x="11955" y="67"/>
                      </a:cubicBezTo>
                      <a:cubicBezTo>
                        <a:pt x="11565" y="23"/>
                        <a:pt x="11178" y="1"/>
                        <a:pt x="10794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17"/>
                <p:cNvSpPr/>
                <p:nvPr/>
              </p:nvSpPr>
              <p:spPr>
                <a:xfrm>
                  <a:off x="3689273" y="2381417"/>
                  <a:ext cx="409011" cy="408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8" h="17697" extrusionOk="0">
                      <a:moveTo>
                        <a:pt x="8895" y="0"/>
                      </a:moveTo>
                      <a:cubicBezTo>
                        <a:pt x="8380" y="0"/>
                        <a:pt x="7857" y="46"/>
                        <a:pt x="7332" y="140"/>
                      </a:cubicBezTo>
                      <a:cubicBezTo>
                        <a:pt x="6730" y="253"/>
                        <a:pt x="6166" y="404"/>
                        <a:pt x="5602" y="591"/>
                      </a:cubicBezTo>
                      <a:cubicBezTo>
                        <a:pt x="2294" y="1907"/>
                        <a:pt x="114" y="5065"/>
                        <a:pt x="1" y="8599"/>
                      </a:cubicBezTo>
                      <a:cubicBezTo>
                        <a:pt x="1" y="9201"/>
                        <a:pt x="39" y="9802"/>
                        <a:pt x="114" y="10366"/>
                      </a:cubicBezTo>
                      <a:cubicBezTo>
                        <a:pt x="226" y="10967"/>
                        <a:pt x="377" y="11531"/>
                        <a:pt x="602" y="12095"/>
                      </a:cubicBezTo>
                      <a:cubicBezTo>
                        <a:pt x="1918" y="15366"/>
                        <a:pt x="5039" y="17584"/>
                        <a:pt x="8572" y="17697"/>
                      </a:cubicBezTo>
                      <a:cubicBezTo>
                        <a:pt x="9174" y="17697"/>
                        <a:pt x="9775" y="17659"/>
                        <a:pt x="10377" y="17546"/>
                      </a:cubicBezTo>
                      <a:cubicBezTo>
                        <a:pt x="10941" y="17471"/>
                        <a:pt x="11542" y="17283"/>
                        <a:pt x="12069" y="17095"/>
                      </a:cubicBezTo>
                      <a:cubicBezTo>
                        <a:pt x="15377" y="15780"/>
                        <a:pt x="17595" y="12659"/>
                        <a:pt x="17708" y="9088"/>
                      </a:cubicBezTo>
                      <a:cubicBezTo>
                        <a:pt x="17708" y="8486"/>
                        <a:pt x="17670" y="7922"/>
                        <a:pt x="17557" y="7321"/>
                      </a:cubicBezTo>
                      <a:lnTo>
                        <a:pt x="17595" y="7321"/>
                      </a:lnTo>
                      <a:cubicBezTo>
                        <a:pt x="16825" y="3034"/>
                        <a:pt x="13101" y="0"/>
                        <a:pt x="8895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17"/>
                <p:cNvSpPr/>
                <p:nvPr/>
              </p:nvSpPr>
              <p:spPr>
                <a:xfrm>
                  <a:off x="3729234" y="2435214"/>
                  <a:ext cx="315212" cy="302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7" h="13090" extrusionOk="0">
                      <a:moveTo>
                        <a:pt x="7135" y="0"/>
                      </a:moveTo>
                      <a:cubicBezTo>
                        <a:pt x="6753" y="0"/>
                        <a:pt x="6366" y="34"/>
                        <a:pt x="5978" y="105"/>
                      </a:cubicBezTo>
                      <a:cubicBezTo>
                        <a:pt x="2406" y="706"/>
                        <a:pt x="0" y="4127"/>
                        <a:pt x="639" y="7661"/>
                      </a:cubicBezTo>
                      <a:cubicBezTo>
                        <a:pt x="715" y="8112"/>
                        <a:pt x="827" y="8526"/>
                        <a:pt x="1015" y="8939"/>
                      </a:cubicBezTo>
                      <a:cubicBezTo>
                        <a:pt x="1955" y="11383"/>
                        <a:pt x="4286" y="12999"/>
                        <a:pt x="6918" y="13075"/>
                      </a:cubicBezTo>
                      <a:cubicBezTo>
                        <a:pt x="7038" y="13085"/>
                        <a:pt x="7159" y="13089"/>
                        <a:pt x="7280" y="13089"/>
                      </a:cubicBezTo>
                      <a:cubicBezTo>
                        <a:pt x="7608" y="13089"/>
                        <a:pt x="7931" y="13054"/>
                        <a:pt x="8233" y="12999"/>
                      </a:cubicBezTo>
                      <a:cubicBezTo>
                        <a:pt x="8685" y="12924"/>
                        <a:pt x="9098" y="12774"/>
                        <a:pt x="9512" y="12623"/>
                      </a:cubicBezTo>
                      <a:cubicBezTo>
                        <a:pt x="11955" y="11646"/>
                        <a:pt x="13572" y="9315"/>
                        <a:pt x="13647" y="6721"/>
                      </a:cubicBezTo>
                      <a:cubicBezTo>
                        <a:pt x="13647" y="6270"/>
                        <a:pt x="13647" y="5819"/>
                        <a:pt x="13572" y="5405"/>
                      </a:cubicBezTo>
                      <a:cubicBezTo>
                        <a:pt x="13003" y="2226"/>
                        <a:pt x="10230" y="0"/>
                        <a:pt x="7135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17"/>
                <p:cNvSpPr/>
                <p:nvPr/>
              </p:nvSpPr>
              <p:spPr>
                <a:xfrm>
                  <a:off x="3688419" y="2381163"/>
                  <a:ext cx="409865" cy="409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5" h="17722" extrusionOk="0">
                      <a:moveTo>
                        <a:pt x="9136" y="1"/>
                      </a:moveTo>
                      <a:cubicBezTo>
                        <a:pt x="8534" y="1"/>
                        <a:pt x="7933" y="39"/>
                        <a:pt x="7331" y="151"/>
                      </a:cubicBezTo>
                      <a:cubicBezTo>
                        <a:pt x="6767" y="264"/>
                        <a:pt x="6166" y="415"/>
                        <a:pt x="5639" y="640"/>
                      </a:cubicBezTo>
                      <a:lnTo>
                        <a:pt x="6842" y="7445"/>
                      </a:lnTo>
                      <a:lnTo>
                        <a:pt x="38" y="8648"/>
                      </a:lnTo>
                      <a:cubicBezTo>
                        <a:pt x="0" y="9212"/>
                        <a:pt x="38" y="9813"/>
                        <a:pt x="151" y="10415"/>
                      </a:cubicBezTo>
                      <a:cubicBezTo>
                        <a:pt x="263" y="10978"/>
                        <a:pt x="414" y="11542"/>
                        <a:pt x="639" y="12106"/>
                      </a:cubicBezTo>
                      <a:lnTo>
                        <a:pt x="7444" y="10903"/>
                      </a:lnTo>
                      <a:lnTo>
                        <a:pt x="8647" y="17708"/>
                      </a:lnTo>
                      <a:cubicBezTo>
                        <a:pt x="8788" y="17717"/>
                        <a:pt x="8931" y="17722"/>
                        <a:pt x="9076" y="17722"/>
                      </a:cubicBezTo>
                      <a:cubicBezTo>
                        <a:pt x="9512" y="17722"/>
                        <a:pt x="9963" y="17680"/>
                        <a:pt x="10414" y="17595"/>
                      </a:cubicBezTo>
                      <a:cubicBezTo>
                        <a:pt x="10978" y="17482"/>
                        <a:pt x="11579" y="17332"/>
                        <a:pt x="12106" y="17106"/>
                      </a:cubicBezTo>
                      <a:lnTo>
                        <a:pt x="10940" y="10302"/>
                      </a:lnTo>
                      <a:lnTo>
                        <a:pt x="17745" y="9099"/>
                      </a:lnTo>
                      <a:cubicBezTo>
                        <a:pt x="17745" y="8497"/>
                        <a:pt x="17707" y="7933"/>
                        <a:pt x="17594" y="7332"/>
                      </a:cubicBezTo>
                      <a:cubicBezTo>
                        <a:pt x="17482" y="6768"/>
                        <a:pt x="17331" y="6166"/>
                        <a:pt x="17143" y="5640"/>
                      </a:cubicBezTo>
                      <a:lnTo>
                        <a:pt x="10339" y="6806"/>
                      </a:lnTo>
                      <a:lnTo>
                        <a:pt x="913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17"/>
                <p:cNvSpPr/>
                <p:nvPr/>
              </p:nvSpPr>
              <p:spPr>
                <a:xfrm>
                  <a:off x="4910222" y="2139436"/>
                  <a:ext cx="510593" cy="447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06" h="19362" extrusionOk="0">
                      <a:moveTo>
                        <a:pt x="11072" y="1"/>
                      </a:moveTo>
                      <a:cubicBezTo>
                        <a:pt x="7670" y="1"/>
                        <a:pt x="4363" y="1799"/>
                        <a:pt x="2594" y="4977"/>
                      </a:cubicBezTo>
                      <a:cubicBezTo>
                        <a:pt x="0" y="9639"/>
                        <a:pt x="1692" y="15541"/>
                        <a:pt x="6354" y="18135"/>
                      </a:cubicBezTo>
                      <a:cubicBezTo>
                        <a:pt x="7847" y="18966"/>
                        <a:pt x="9467" y="19361"/>
                        <a:pt x="11065" y="19361"/>
                      </a:cubicBezTo>
                      <a:cubicBezTo>
                        <a:pt x="14457" y="19361"/>
                        <a:pt x="17749" y="17582"/>
                        <a:pt x="19512" y="14413"/>
                      </a:cubicBezTo>
                      <a:cubicBezTo>
                        <a:pt x="22106" y="9714"/>
                        <a:pt x="20452" y="3812"/>
                        <a:pt x="15752" y="1218"/>
                      </a:cubicBezTo>
                      <a:cubicBezTo>
                        <a:pt x="14269" y="392"/>
                        <a:pt x="12660" y="1"/>
                        <a:pt x="1107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17"/>
                <p:cNvSpPr/>
                <p:nvPr/>
              </p:nvSpPr>
              <p:spPr>
                <a:xfrm>
                  <a:off x="4948427" y="2167916"/>
                  <a:ext cx="434187" cy="389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8" h="16874" extrusionOk="0">
                      <a:moveTo>
                        <a:pt x="9380" y="0"/>
                      </a:moveTo>
                      <a:cubicBezTo>
                        <a:pt x="5685" y="0"/>
                        <a:pt x="2307" y="2443"/>
                        <a:pt x="1279" y="6150"/>
                      </a:cubicBezTo>
                      <a:cubicBezTo>
                        <a:pt x="0" y="10662"/>
                        <a:pt x="2632" y="15323"/>
                        <a:pt x="7106" y="16564"/>
                      </a:cubicBezTo>
                      <a:cubicBezTo>
                        <a:pt x="7868" y="16773"/>
                        <a:pt x="8634" y="16874"/>
                        <a:pt x="9387" y="16874"/>
                      </a:cubicBezTo>
                      <a:cubicBezTo>
                        <a:pt x="13094" y="16874"/>
                        <a:pt x="16488" y="14449"/>
                        <a:pt x="17519" y="10699"/>
                      </a:cubicBezTo>
                      <a:cubicBezTo>
                        <a:pt x="18798" y="6225"/>
                        <a:pt x="16166" y="1564"/>
                        <a:pt x="11692" y="323"/>
                      </a:cubicBezTo>
                      <a:cubicBezTo>
                        <a:pt x="10920" y="104"/>
                        <a:pt x="10143" y="0"/>
                        <a:pt x="9380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17"/>
                <p:cNvSpPr/>
                <p:nvPr/>
              </p:nvSpPr>
              <p:spPr>
                <a:xfrm>
                  <a:off x="5023105" y="2220419"/>
                  <a:ext cx="311747" cy="274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7" h="11878" extrusionOk="0">
                      <a:moveTo>
                        <a:pt x="6731" y="1"/>
                      </a:moveTo>
                      <a:cubicBezTo>
                        <a:pt x="4800" y="1"/>
                        <a:pt x="2908" y="939"/>
                        <a:pt x="1767" y="2674"/>
                      </a:cubicBezTo>
                      <a:cubicBezTo>
                        <a:pt x="1" y="5419"/>
                        <a:pt x="752" y="9103"/>
                        <a:pt x="3497" y="10907"/>
                      </a:cubicBezTo>
                      <a:cubicBezTo>
                        <a:pt x="4496" y="11565"/>
                        <a:pt x="5620" y="11878"/>
                        <a:pt x="6731" y="11878"/>
                      </a:cubicBezTo>
                      <a:cubicBezTo>
                        <a:pt x="8670" y="11878"/>
                        <a:pt x="10569" y="10923"/>
                        <a:pt x="11692" y="9178"/>
                      </a:cubicBezTo>
                      <a:cubicBezTo>
                        <a:pt x="13497" y="6434"/>
                        <a:pt x="12745" y="2787"/>
                        <a:pt x="10001" y="983"/>
                      </a:cubicBezTo>
                      <a:cubicBezTo>
                        <a:pt x="8991" y="319"/>
                        <a:pt x="7854" y="1"/>
                        <a:pt x="6731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17"/>
                <p:cNvSpPr/>
                <p:nvPr/>
              </p:nvSpPr>
              <p:spPr>
                <a:xfrm>
                  <a:off x="5234966" y="2245112"/>
                  <a:ext cx="197160" cy="176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6" h="7640" extrusionOk="0">
                      <a:moveTo>
                        <a:pt x="4221" y="1"/>
                      </a:moveTo>
                      <a:cubicBezTo>
                        <a:pt x="2012" y="1"/>
                        <a:pt x="1" y="1985"/>
                        <a:pt x="453" y="4500"/>
                      </a:cubicBezTo>
                      <a:cubicBezTo>
                        <a:pt x="812" y="6500"/>
                        <a:pt x="2501" y="7640"/>
                        <a:pt x="4219" y="7640"/>
                      </a:cubicBezTo>
                      <a:cubicBezTo>
                        <a:pt x="5376" y="7640"/>
                        <a:pt x="6546" y="7123"/>
                        <a:pt x="7332" y="6004"/>
                      </a:cubicBezTo>
                      <a:cubicBezTo>
                        <a:pt x="8535" y="4274"/>
                        <a:pt x="8122" y="1906"/>
                        <a:pt x="6393" y="703"/>
                      </a:cubicBezTo>
                      <a:cubicBezTo>
                        <a:pt x="5702" y="218"/>
                        <a:pt x="4951" y="1"/>
                        <a:pt x="4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17"/>
                <p:cNvSpPr/>
                <p:nvPr/>
              </p:nvSpPr>
              <p:spPr>
                <a:xfrm>
                  <a:off x="5267997" y="2252665"/>
                  <a:ext cx="164131" cy="168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6" h="7303" extrusionOk="0">
                      <a:moveTo>
                        <a:pt x="4248" y="0"/>
                      </a:moveTo>
                      <a:cubicBezTo>
                        <a:pt x="6672" y="2585"/>
                        <a:pt x="4568" y="6420"/>
                        <a:pt x="1542" y="6420"/>
                      </a:cubicBezTo>
                      <a:cubicBezTo>
                        <a:pt x="1048" y="6420"/>
                        <a:pt x="528" y="6317"/>
                        <a:pt x="0" y="6090"/>
                      </a:cubicBezTo>
                      <a:lnTo>
                        <a:pt x="0" y="6090"/>
                      </a:lnTo>
                      <a:cubicBezTo>
                        <a:pt x="761" y="6903"/>
                        <a:pt x="1777" y="7302"/>
                        <a:pt x="2787" y="7302"/>
                      </a:cubicBezTo>
                      <a:cubicBezTo>
                        <a:pt x="3973" y="7302"/>
                        <a:pt x="5151" y="6753"/>
                        <a:pt x="5902" y="5677"/>
                      </a:cubicBezTo>
                      <a:cubicBezTo>
                        <a:pt x="7105" y="3947"/>
                        <a:pt x="6692" y="1579"/>
                        <a:pt x="4963" y="376"/>
                      </a:cubicBezTo>
                      <a:cubicBezTo>
                        <a:pt x="4737" y="226"/>
                        <a:pt x="4511" y="75"/>
                        <a:pt x="424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17"/>
                <p:cNvSpPr/>
                <p:nvPr/>
              </p:nvSpPr>
              <p:spPr>
                <a:xfrm>
                  <a:off x="4892852" y="2305769"/>
                  <a:ext cx="197137" cy="17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5" h="7633" extrusionOk="0">
                      <a:moveTo>
                        <a:pt x="4202" y="1"/>
                      </a:moveTo>
                      <a:cubicBezTo>
                        <a:pt x="2001" y="1"/>
                        <a:pt x="1" y="1960"/>
                        <a:pt x="452" y="4468"/>
                      </a:cubicBezTo>
                      <a:cubicBezTo>
                        <a:pt x="813" y="6477"/>
                        <a:pt x="2516" y="7632"/>
                        <a:pt x="4242" y="7632"/>
                      </a:cubicBezTo>
                      <a:cubicBezTo>
                        <a:pt x="5391" y="7632"/>
                        <a:pt x="6550" y="7121"/>
                        <a:pt x="7331" y="6009"/>
                      </a:cubicBezTo>
                      <a:cubicBezTo>
                        <a:pt x="8534" y="4280"/>
                        <a:pt x="8121" y="1912"/>
                        <a:pt x="6391" y="709"/>
                      </a:cubicBezTo>
                      <a:cubicBezTo>
                        <a:pt x="5695" y="219"/>
                        <a:pt x="4937" y="1"/>
                        <a:pt x="42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17"/>
                <p:cNvSpPr/>
                <p:nvPr/>
              </p:nvSpPr>
              <p:spPr>
                <a:xfrm>
                  <a:off x="4925860" y="2312583"/>
                  <a:ext cx="164131" cy="16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6" h="7343" extrusionOk="0">
                      <a:moveTo>
                        <a:pt x="4286" y="0"/>
                      </a:moveTo>
                      <a:lnTo>
                        <a:pt x="4286" y="0"/>
                      </a:lnTo>
                      <a:cubicBezTo>
                        <a:pt x="6684" y="2593"/>
                        <a:pt x="4556" y="6444"/>
                        <a:pt x="1514" y="6444"/>
                      </a:cubicBezTo>
                      <a:cubicBezTo>
                        <a:pt x="1028" y="6444"/>
                        <a:pt x="518" y="6345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4"/>
                      </a:cubicBezTo>
                      <a:cubicBezTo>
                        <a:pt x="1269" y="7119"/>
                        <a:pt x="2032" y="7342"/>
                        <a:pt x="2786" y="7342"/>
                      </a:cubicBezTo>
                      <a:cubicBezTo>
                        <a:pt x="3985" y="7342"/>
                        <a:pt x="5164" y="6776"/>
                        <a:pt x="5902" y="5714"/>
                      </a:cubicBezTo>
                      <a:cubicBezTo>
                        <a:pt x="7105" y="3985"/>
                        <a:pt x="6692" y="1617"/>
                        <a:pt x="4962" y="414"/>
                      </a:cubicBezTo>
                      <a:cubicBezTo>
                        <a:pt x="4737" y="263"/>
                        <a:pt x="4511" y="113"/>
                        <a:pt x="428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17"/>
                <p:cNvSpPr/>
                <p:nvPr/>
              </p:nvSpPr>
              <p:spPr>
                <a:xfrm>
                  <a:off x="5016845" y="2103910"/>
                  <a:ext cx="228573" cy="175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6" h="7595" extrusionOk="0">
                      <a:moveTo>
                        <a:pt x="4930" y="0"/>
                      </a:moveTo>
                      <a:cubicBezTo>
                        <a:pt x="3730" y="0"/>
                        <a:pt x="2552" y="566"/>
                        <a:pt x="1813" y="1628"/>
                      </a:cubicBezTo>
                      <a:cubicBezTo>
                        <a:pt x="0" y="4207"/>
                        <a:pt x="1937" y="7595"/>
                        <a:pt x="4896" y="7595"/>
                      </a:cubicBezTo>
                      <a:cubicBezTo>
                        <a:pt x="5128" y="7595"/>
                        <a:pt x="5366" y="7574"/>
                        <a:pt x="5610" y="7530"/>
                      </a:cubicBezTo>
                      <a:cubicBezTo>
                        <a:pt x="8956" y="6966"/>
                        <a:pt x="9896" y="2605"/>
                        <a:pt x="7114" y="688"/>
                      </a:cubicBezTo>
                      <a:cubicBezTo>
                        <a:pt x="6446" y="224"/>
                        <a:pt x="5684" y="0"/>
                        <a:pt x="49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17"/>
                <p:cNvSpPr/>
                <p:nvPr/>
              </p:nvSpPr>
              <p:spPr>
                <a:xfrm>
                  <a:off x="5066531" y="2110239"/>
                  <a:ext cx="164131" cy="16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6" h="7343" extrusionOk="0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707" y="2583"/>
                        <a:pt x="4610" y="6468"/>
                        <a:pt x="1566" y="6468"/>
                      </a:cubicBezTo>
                      <a:cubicBezTo>
                        <a:pt x="1064" y="6468"/>
                        <a:pt x="537" y="6362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5"/>
                      </a:cubicBezTo>
                      <a:cubicBezTo>
                        <a:pt x="1269" y="7119"/>
                        <a:pt x="2032" y="7343"/>
                        <a:pt x="2786" y="7343"/>
                      </a:cubicBezTo>
                      <a:cubicBezTo>
                        <a:pt x="3986" y="7343"/>
                        <a:pt x="5164" y="6777"/>
                        <a:pt x="5903" y="5715"/>
                      </a:cubicBezTo>
                      <a:cubicBezTo>
                        <a:pt x="7106" y="3986"/>
                        <a:pt x="6692" y="1617"/>
                        <a:pt x="4963" y="414"/>
                      </a:cubicBezTo>
                      <a:cubicBezTo>
                        <a:pt x="4737" y="264"/>
                        <a:pt x="4512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17"/>
                <p:cNvSpPr/>
                <p:nvPr/>
              </p:nvSpPr>
              <p:spPr>
                <a:xfrm>
                  <a:off x="5077618" y="2445678"/>
                  <a:ext cx="228596" cy="17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7" h="7612" extrusionOk="0">
                      <a:moveTo>
                        <a:pt x="4937" y="0"/>
                      </a:moveTo>
                      <a:cubicBezTo>
                        <a:pt x="3735" y="0"/>
                        <a:pt x="2554" y="580"/>
                        <a:pt x="1814" y="1644"/>
                      </a:cubicBezTo>
                      <a:cubicBezTo>
                        <a:pt x="1" y="4224"/>
                        <a:pt x="1905" y="7611"/>
                        <a:pt x="4859" y="7611"/>
                      </a:cubicBezTo>
                      <a:cubicBezTo>
                        <a:pt x="5091" y="7611"/>
                        <a:pt x="5329" y="7590"/>
                        <a:pt x="5573" y="7546"/>
                      </a:cubicBezTo>
                      <a:cubicBezTo>
                        <a:pt x="8919" y="6982"/>
                        <a:pt x="9896" y="2622"/>
                        <a:pt x="7114" y="704"/>
                      </a:cubicBezTo>
                      <a:cubicBezTo>
                        <a:pt x="6449" y="227"/>
                        <a:pt x="5689" y="0"/>
                        <a:pt x="49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17"/>
                <p:cNvSpPr/>
                <p:nvPr/>
              </p:nvSpPr>
              <p:spPr>
                <a:xfrm>
                  <a:off x="5126449" y="2452376"/>
                  <a:ext cx="165009" cy="16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7341" extrusionOk="0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685" y="2594"/>
                        <a:pt x="4584" y="6445"/>
                        <a:pt x="1526" y="6445"/>
                      </a:cubicBezTo>
                      <a:cubicBezTo>
                        <a:pt x="1037" y="6445"/>
                        <a:pt x="523" y="6346"/>
                        <a:pt x="0" y="6129"/>
                      </a:cubicBezTo>
                      <a:lnTo>
                        <a:pt x="0" y="6129"/>
                      </a:lnTo>
                      <a:cubicBezTo>
                        <a:pt x="761" y="6941"/>
                        <a:pt x="1785" y="7341"/>
                        <a:pt x="2804" y="7341"/>
                      </a:cubicBezTo>
                      <a:cubicBezTo>
                        <a:pt x="4000" y="7341"/>
                        <a:pt x="5189" y="6791"/>
                        <a:pt x="5940" y="5715"/>
                      </a:cubicBezTo>
                      <a:cubicBezTo>
                        <a:pt x="7143" y="3986"/>
                        <a:pt x="6730" y="1580"/>
                        <a:pt x="5000" y="377"/>
                      </a:cubicBezTo>
                      <a:cubicBezTo>
                        <a:pt x="4775" y="226"/>
                        <a:pt x="4549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17"/>
                <p:cNvSpPr/>
                <p:nvPr/>
              </p:nvSpPr>
              <p:spPr>
                <a:xfrm>
                  <a:off x="4251795" y="2319443"/>
                  <a:ext cx="205152" cy="173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7516" extrusionOk="0">
                      <a:moveTo>
                        <a:pt x="4882" y="0"/>
                      </a:moveTo>
                      <a:cubicBezTo>
                        <a:pt x="3815" y="0"/>
                        <a:pt x="2737" y="448"/>
                        <a:pt x="1964" y="1432"/>
                      </a:cubicBezTo>
                      <a:cubicBezTo>
                        <a:pt x="0" y="3932"/>
                        <a:pt x="1834" y="7516"/>
                        <a:pt x="4857" y="7516"/>
                      </a:cubicBezTo>
                      <a:cubicBezTo>
                        <a:pt x="5017" y="7516"/>
                        <a:pt x="5181" y="7506"/>
                        <a:pt x="5347" y="7485"/>
                      </a:cubicBezTo>
                      <a:cubicBezTo>
                        <a:pt x="7415" y="7259"/>
                        <a:pt x="8881" y="5380"/>
                        <a:pt x="8656" y="3350"/>
                      </a:cubicBezTo>
                      <a:cubicBezTo>
                        <a:pt x="8420" y="1255"/>
                        <a:pt x="6667" y="0"/>
                        <a:pt x="4882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17"/>
                <p:cNvSpPr/>
                <p:nvPr/>
              </p:nvSpPr>
              <p:spPr>
                <a:xfrm>
                  <a:off x="4280460" y="2341064"/>
                  <a:ext cx="153899" cy="130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" h="5664" extrusionOk="0">
                      <a:moveTo>
                        <a:pt x="3663" y="1"/>
                      </a:moveTo>
                      <a:cubicBezTo>
                        <a:pt x="2869" y="1"/>
                        <a:pt x="2062" y="333"/>
                        <a:pt x="1475" y="1060"/>
                      </a:cubicBezTo>
                      <a:cubicBezTo>
                        <a:pt x="0" y="2966"/>
                        <a:pt x="1381" y="5664"/>
                        <a:pt x="3676" y="5664"/>
                      </a:cubicBezTo>
                      <a:cubicBezTo>
                        <a:pt x="3780" y="5664"/>
                        <a:pt x="3886" y="5658"/>
                        <a:pt x="3994" y="5647"/>
                      </a:cubicBezTo>
                      <a:cubicBezTo>
                        <a:pt x="5572" y="5459"/>
                        <a:pt x="6663" y="4068"/>
                        <a:pt x="6475" y="2526"/>
                      </a:cubicBezTo>
                      <a:cubicBezTo>
                        <a:pt x="6310" y="945"/>
                        <a:pt x="5003" y="1"/>
                        <a:pt x="366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17"/>
                <p:cNvSpPr/>
                <p:nvPr/>
              </p:nvSpPr>
              <p:spPr>
                <a:xfrm>
                  <a:off x="4314508" y="2347300"/>
                  <a:ext cx="120684" cy="124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5" h="5390" extrusionOk="0">
                      <a:moveTo>
                        <a:pt x="3384" y="1"/>
                      </a:moveTo>
                      <a:cubicBezTo>
                        <a:pt x="4911" y="1973"/>
                        <a:pt x="3343" y="4563"/>
                        <a:pt x="1208" y="4563"/>
                      </a:cubicBezTo>
                      <a:cubicBezTo>
                        <a:pt x="819" y="4563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88" y="5053"/>
                        <a:pt x="1393" y="5390"/>
                        <a:pt x="2186" y="5390"/>
                      </a:cubicBezTo>
                      <a:cubicBezTo>
                        <a:pt x="3727" y="5390"/>
                        <a:pt x="5224" y="4118"/>
                        <a:pt x="5001" y="2256"/>
                      </a:cubicBezTo>
                      <a:cubicBezTo>
                        <a:pt x="4888" y="1279"/>
                        <a:pt x="4286" y="414"/>
                        <a:pt x="338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17"/>
                <p:cNvSpPr/>
                <p:nvPr/>
              </p:nvSpPr>
              <p:spPr>
                <a:xfrm>
                  <a:off x="4583515" y="2261212"/>
                  <a:ext cx="205152" cy="173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7519" extrusionOk="0">
                      <a:moveTo>
                        <a:pt x="4906" y="1"/>
                      </a:moveTo>
                      <a:cubicBezTo>
                        <a:pt x="3838" y="1"/>
                        <a:pt x="2753" y="448"/>
                        <a:pt x="1964" y="1435"/>
                      </a:cubicBezTo>
                      <a:cubicBezTo>
                        <a:pt x="0" y="3934"/>
                        <a:pt x="1834" y="7518"/>
                        <a:pt x="4890" y="7518"/>
                      </a:cubicBezTo>
                      <a:cubicBezTo>
                        <a:pt x="5051" y="7518"/>
                        <a:pt x="5217" y="7508"/>
                        <a:pt x="5385" y="7487"/>
                      </a:cubicBezTo>
                      <a:cubicBezTo>
                        <a:pt x="7415" y="7224"/>
                        <a:pt x="8881" y="5382"/>
                        <a:pt x="8656" y="3314"/>
                      </a:cubicBezTo>
                      <a:cubicBezTo>
                        <a:pt x="8421" y="1246"/>
                        <a:pt x="6687" y="1"/>
                        <a:pt x="4906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17"/>
                <p:cNvSpPr/>
                <p:nvPr/>
              </p:nvSpPr>
              <p:spPr>
                <a:xfrm>
                  <a:off x="4612203" y="2282024"/>
                  <a:ext cx="154753" cy="130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0" h="5664" extrusionOk="0">
                      <a:moveTo>
                        <a:pt x="3673" y="1"/>
                      </a:moveTo>
                      <a:cubicBezTo>
                        <a:pt x="2883" y="1"/>
                        <a:pt x="2085" y="332"/>
                        <a:pt x="1511" y="1060"/>
                      </a:cubicBezTo>
                      <a:cubicBezTo>
                        <a:pt x="1" y="2966"/>
                        <a:pt x="1380" y="5663"/>
                        <a:pt x="3708" y="5663"/>
                      </a:cubicBezTo>
                      <a:cubicBezTo>
                        <a:pt x="3813" y="5663"/>
                        <a:pt x="3921" y="5658"/>
                        <a:pt x="4030" y="5646"/>
                      </a:cubicBezTo>
                      <a:cubicBezTo>
                        <a:pt x="5571" y="5458"/>
                        <a:pt x="6699" y="4067"/>
                        <a:pt x="6511" y="2526"/>
                      </a:cubicBezTo>
                      <a:cubicBezTo>
                        <a:pt x="6322" y="945"/>
                        <a:pt x="5007" y="1"/>
                        <a:pt x="367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17"/>
                <p:cNvSpPr/>
                <p:nvPr/>
              </p:nvSpPr>
              <p:spPr>
                <a:xfrm>
                  <a:off x="4646228" y="2289115"/>
                  <a:ext cx="120985" cy="123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8" h="5364" extrusionOk="0">
                      <a:moveTo>
                        <a:pt x="3422" y="1"/>
                      </a:moveTo>
                      <a:cubicBezTo>
                        <a:pt x="4948" y="1973"/>
                        <a:pt x="3354" y="4564"/>
                        <a:pt x="1210" y="4564"/>
                      </a:cubicBezTo>
                      <a:cubicBezTo>
                        <a:pt x="820" y="4564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96" y="5034"/>
                        <a:pt x="1396" y="5363"/>
                        <a:pt x="2184" y="5363"/>
                      </a:cubicBezTo>
                      <a:cubicBezTo>
                        <a:pt x="3735" y="5363"/>
                        <a:pt x="5238" y="4089"/>
                        <a:pt x="5038" y="2219"/>
                      </a:cubicBezTo>
                      <a:cubicBezTo>
                        <a:pt x="4926" y="1242"/>
                        <a:pt x="4286" y="377"/>
                        <a:pt x="342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3" name="Google Shape;103;p17"/>
            <p:cNvSpPr/>
            <p:nvPr/>
          </p:nvSpPr>
          <p:spPr>
            <a:xfrm>
              <a:off x="2477488" y="-242325"/>
              <a:ext cx="6114425" cy="1481825"/>
            </a:xfrm>
            <a:custGeom>
              <a:avLst/>
              <a:gdLst/>
              <a:ahLst/>
              <a:cxnLst/>
              <a:rect l="l" t="t" r="r" b="b"/>
              <a:pathLst>
                <a:path w="244577" h="59273" extrusionOk="0">
                  <a:moveTo>
                    <a:pt x="0" y="59273"/>
                  </a:moveTo>
                  <a:cubicBezTo>
                    <a:pt x="3618" y="52856"/>
                    <a:pt x="8416" y="23728"/>
                    <a:pt x="21707" y="20772"/>
                  </a:cubicBezTo>
                  <a:cubicBezTo>
                    <a:pt x="34998" y="17816"/>
                    <a:pt x="62996" y="41692"/>
                    <a:pt x="79748" y="41535"/>
                  </a:cubicBezTo>
                  <a:cubicBezTo>
                    <a:pt x="96500" y="41378"/>
                    <a:pt x="103027" y="20458"/>
                    <a:pt x="122217" y="19829"/>
                  </a:cubicBezTo>
                  <a:cubicBezTo>
                    <a:pt x="141407" y="19200"/>
                    <a:pt x="174494" y="41065"/>
                    <a:pt x="194887" y="37760"/>
                  </a:cubicBezTo>
                  <a:cubicBezTo>
                    <a:pt x="215280" y="34455"/>
                    <a:pt x="236295" y="6293"/>
                    <a:pt x="244577" y="0"/>
                  </a:cubicBezTo>
                </a:path>
              </a:pathLst>
            </a:custGeom>
            <a:noFill/>
            <a:ln w="2857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33"/>
          <p:cNvGrpSpPr/>
          <p:nvPr/>
        </p:nvGrpSpPr>
        <p:grpSpPr>
          <a:xfrm>
            <a:off x="1798574" y="1297701"/>
            <a:ext cx="2585934" cy="3428067"/>
            <a:chOff x="3279036" y="1297701"/>
            <a:chExt cx="2585934" cy="3428067"/>
          </a:xfrm>
        </p:grpSpPr>
        <p:grpSp>
          <p:nvGrpSpPr>
            <p:cNvPr id="1257" name="Google Shape;1257;p33"/>
            <p:cNvGrpSpPr/>
            <p:nvPr/>
          </p:nvGrpSpPr>
          <p:grpSpPr>
            <a:xfrm>
              <a:off x="3279036" y="1297701"/>
              <a:ext cx="2585934" cy="3428067"/>
              <a:chOff x="456873" y="1297701"/>
              <a:chExt cx="2585934" cy="3428067"/>
            </a:xfrm>
          </p:grpSpPr>
          <p:sp>
            <p:nvSpPr>
              <p:cNvPr id="1258" name="Google Shape;1258;p33"/>
              <p:cNvSpPr/>
              <p:nvPr/>
            </p:nvSpPr>
            <p:spPr>
              <a:xfrm rot="10800000">
                <a:off x="554550" y="1782375"/>
                <a:ext cx="2410500" cy="2909400"/>
              </a:xfrm>
              <a:prstGeom prst="snip2SameRect">
                <a:avLst>
                  <a:gd name="adj1" fmla="val 10676"/>
                  <a:gd name="adj2" fmla="val 0"/>
                </a:avLst>
              </a:prstGeom>
              <a:solidFill>
                <a:srgbClr val="009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3"/>
              <p:cNvSpPr/>
              <p:nvPr/>
            </p:nvSpPr>
            <p:spPr>
              <a:xfrm rot="10800000">
                <a:off x="707850" y="1722557"/>
                <a:ext cx="2103900" cy="2810700"/>
              </a:xfrm>
              <a:prstGeom prst="snip2SameRect">
                <a:avLst>
                  <a:gd name="adj1" fmla="val 8297"/>
                  <a:gd name="adj2" fmla="val 0"/>
                </a:avLst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0" name="Google Shape;1260;p33"/>
              <p:cNvGrpSpPr/>
              <p:nvPr/>
            </p:nvGrpSpPr>
            <p:grpSpPr>
              <a:xfrm>
                <a:off x="456873" y="1297701"/>
                <a:ext cx="2585934" cy="634893"/>
                <a:chOff x="456873" y="1297701"/>
                <a:chExt cx="2585934" cy="634893"/>
              </a:xfrm>
            </p:grpSpPr>
            <p:sp>
              <p:nvSpPr>
                <p:cNvPr id="1261" name="Google Shape;1261;p33"/>
                <p:cNvSpPr/>
                <p:nvPr/>
              </p:nvSpPr>
              <p:spPr>
                <a:xfrm>
                  <a:off x="487759" y="1327046"/>
                  <a:ext cx="2547321" cy="574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61" h="26476" extrusionOk="0">
                      <a:moveTo>
                        <a:pt x="96508" y="0"/>
                      </a:moveTo>
                      <a:lnTo>
                        <a:pt x="92167" y="5125"/>
                      </a:lnTo>
                      <a:lnTo>
                        <a:pt x="40639" y="5125"/>
                      </a:lnTo>
                      <a:lnTo>
                        <a:pt x="37152" y="143"/>
                      </a:lnTo>
                      <a:lnTo>
                        <a:pt x="3346" y="143"/>
                      </a:lnTo>
                      <a:lnTo>
                        <a:pt x="1" y="3488"/>
                      </a:lnTo>
                      <a:lnTo>
                        <a:pt x="1" y="20355"/>
                      </a:lnTo>
                      <a:lnTo>
                        <a:pt x="3203" y="23558"/>
                      </a:lnTo>
                      <a:lnTo>
                        <a:pt x="79000" y="23558"/>
                      </a:lnTo>
                      <a:lnTo>
                        <a:pt x="81847" y="26476"/>
                      </a:lnTo>
                      <a:lnTo>
                        <a:pt x="114087" y="26476"/>
                      </a:lnTo>
                      <a:lnTo>
                        <a:pt x="117361" y="23202"/>
                      </a:lnTo>
                      <a:lnTo>
                        <a:pt x="117361" y="4911"/>
                      </a:lnTo>
                      <a:lnTo>
                        <a:pt x="112450" y="0"/>
                      </a:lnTo>
                      <a:close/>
                    </a:path>
                  </a:pathLst>
                </a:custGeom>
                <a:solidFill>
                  <a:srgbClr val="009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1262;p33"/>
                <p:cNvSpPr/>
                <p:nvPr/>
              </p:nvSpPr>
              <p:spPr>
                <a:xfrm>
                  <a:off x="480032" y="1319319"/>
                  <a:ext cx="2562774" cy="590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73" h="27188" extrusionOk="0">
                      <a:moveTo>
                        <a:pt x="112664" y="855"/>
                      </a:moveTo>
                      <a:lnTo>
                        <a:pt x="117290" y="5481"/>
                      </a:lnTo>
                      <a:lnTo>
                        <a:pt x="117290" y="23415"/>
                      </a:lnTo>
                      <a:lnTo>
                        <a:pt x="114301" y="26404"/>
                      </a:lnTo>
                      <a:lnTo>
                        <a:pt x="82416" y="26404"/>
                      </a:lnTo>
                      <a:lnTo>
                        <a:pt x="79498" y="23558"/>
                      </a:lnTo>
                      <a:lnTo>
                        <a:pt x="3773" y="23558"/>
                      </a:lnTo>
                      <a:lnTo>
                        <a:pt x="784" y="20569"/>
                      </a:lnTo>
                      <a:lnTo>
                        <a:pt x="784" y="3986"/>
                      </a:lnTo>
                      <a:lnTo>
                        <a:pt x="3915" y="926"/>
                      </a:lnTo>
                      <a:lnTo>
                        <a:pt x="37294" y="926"/>
                      </a:lnTo>
                      <a:lnTo>
                        <a:pt x="40782" y="5908"/>
                      </a:lnTo>
                      <a:lnTo>
                        <a:pt x="92736" y="5908"/>
                      </a:lnTo>
                      <a:lnTo>
                        <a:pt x="97077" y="855"/>
                      </a:lnTo>
                      <a:close/>
                      <a:moveTo>
                        <a:pt x="96722" y="1"/>
                      </a:moveTo>
                      <a:lnTo>
                        <a:pt x="92380" y="5125"/>
                      </a:lnTo>
                      <a:lnTo>
                        <a:pt x="41209" y="5125"/>
                      </a:lnTo>
                      <a:lnTo>
                        <a:pt x="37721" y="143"/>
                      </a:lnTo>
                      <a:lnTo>
                        <a:pt x="3559" y="143"/>
                      </a:lnTo>
                      <a:lnTo>
                        <a:pt x="1" y="3701"/>
                      </a:lnTo>
                      <a:lnTo>
                        <a:pt x="1" y="20853"/>
                      </a:lnTo>
                      <a:lnTo>
                        <a:pt x="3417" y="24341"/>
                      </a:lnTo>
                      <a:lnTo>
                        <a:pt x="79142" y="24341"/>
                      </a:lnTo>
                      <a:lnTo>
                        <a:pt x="82060" y="27187"/>
                      </a:lnTo>
                      <a:lnTo>
                        <a:pt x="114657" y="27187"/>
                      </a:lnTo>
                      <a:lnTo>
                        <a:pt x="118073" y="23842"/>
                      </a:lnTo>
                      <a:lnTo>
                        <a:pt x="118073" y="5125"/>
                      </a:lnTo>
                      <a:lnTo>
                        <a:pt x="11302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3" name="Google Shape;1263;p33"/>
                <p:cNvSpPr/>
                <p:nvPr/>
              </p:nvSpPr>
              <p:spPr>
                <a:xfrm>
                  <a:off x="1762190" y="1807465"/>
                  <a:ext cx="1201849" cy="125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72" h="5765" extrusionOk="0">
                      <a:moveTo>
                        <a:pt x="0" y="0"/>
                      </a:moveTo>
                      <a:lnTo>
                        <a:pt x="0" y="2847"/>
                      </a:lnTo>
                      <a:lnTo>
                        <a:pt x="19643" y="2847"/>
                      </a:lnTo>
                      <a:lnTo>
                        <a:pt x="22561" y="5765"/>
                      </a:lnTo>
                      <a:lnTo>
                        <a:pt x="55371" y="5765"/>
                      </a:lnTo>
                      <a:lnTo>
                        <a:pt x="55371" y="2847"/>
                      </a:lnTo>
                      <a:lnTo>
                        <a:pt x="23771" y="2847"/>
                      </a:lnTo>
                      <a:lnTo>
                        <a:pt x="2085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33"/>
                <p:cNvSpPr/>
                <p:nvPr/>
              </p:nvSpPr>
              <p:spPr>
                <a:xfrm>
                  <a:off x="456873" y="1297701"/>
                  <a:ext cx="582389" cy="316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2" h="14590" extrusionOk="0">
                      <a:moveTo>
                        <a:pt x="4199" y="0"/>
                      </a:moveTo>
                      <a:lnTo>
                        <a:pt x="0" y="4199"/>
                      </a:lnTo>
                      <a:lnTo>
                        <a:pt x="0" y="14590"/>
                      </a:lnTo>
                      <a:lnTo>
                        <a:pt x="2918" y="14590"/>
                      </a:lnTo>
                      <a:lnTo>
                        <a:pt x="2918" y="5409"/>
                      </a:lnTo>
                      <a:lnTo>
                        <a:pt x="5409" y="2918"/>
                      </a:lnTo>
                      <a:lnTo>
                        <a:pt x="26832" y="2918"/>
                      </a:lnTo>
                      <a:lnTo>
                        <a:pt x="2683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65" name="Google Shape;1265;p33"/>
              <p:cNvSpPr/>
              <p:nvPr/>
            </p:nvSpPr>
            <p:spPr>
              <a:xfrm>
                <a:off x="1318650" y="4661868"/>
                <a:ext cx="882300" cy="639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0" name="Google Shape;1280;p33"/>
            <p:cNvSpPr txBox="1"/>
            <p:nvPr/>
          </p:nvSpPr>
          <p:spPr>
            <a:xfrm>
              <a:off x="3709413" y="2146950"/>
              <a:ext cx="1745100" cy="110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Fira Sans Condensed Medium" panose="020B0603050000020004" pitchFamily="34" charset="0"/>
                  <a:ea typeface="Roboto"/>
                  <a:cs typeface="Roboto"/>
                  <a:sym typeface="Roboto"/>
                </a:rPr>
                <a:t>20 Games (+)</a:t>
              </a:r>
              <a:endParaRPr sz="1200">
                <a:solidFill>
                  <a:srgbClr val="FFFFFF"/>
                </a:solidFill>
                <a:latin typeface="Fira Sans Condensed Medium" panose="020B060305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1" name="Google Shape;1281;p33"/>
            <p:cNvSpPr txBox="1"/>
            <p:nvPr/>
          </p:nvSpPr>
          <p:spPr>
            <a:xfrm>
              <a:off x="3709413" y="1452975"/>
              <a:ext cx="17451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REGULER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1282" name="Google Shape;1282;p33"/>
          <p:cNvGrpSpPr/>
          <p:nvPr/>
        </p:nvGrpSpPr>
        <p:grpSpPr>
          <a:xfrm>
            <a:off x="4620736" y="1297701"/>
            <a:ext cx="2585934" cy="3428067"/>
            <a:chOff x="6101198" y="1297701"/>
            <a:chExt cx="2585934" cy="3428067"/>
          </a:xfrm>
        </p:grpSpPr>
        <p:grpSp>
          <p:nvGrpSpPr>
            <p:cNvPr id="1283" name="Google Shape;1283;p33"/>
            <p:cNvGrpSpPr/>
            <p:nvPr/>
          </p:nvGrpSpPr>
          <p:grpSpPr>
            <a:xfrm>
              <a:off x="6101198" y="1297701"/>
              <a:ext cx="2585934" cy="3428067"/>
              <a:chOff x="6101198" y="1297701"/>
              <a:chExt cx="2585934" cy="3428067"/>
            </a:xfrm>
          </p:grpSpPr>
          <p:sp>
            <p:nvSpPr>
              <p:cNvPr id="1284" name="Google Shape;1284;p33"/>
              <p:cNvSpPr/>
              <p:nvPr/>
            </p:nvSpPr>
            <p:spPr>
              <a:xfrm rot="10800000">
                <a:off x="6198875" y="1782375"/>
                <a:ext cx="2410500" cy="2909400"/>
              </a:xfrm>
              <a:prstGeom prst="snip2SameRect">
                <a:avLst>
                  <a:gd name="adj1" fmla="val 10676"/>
                  <a:gd name="adj2" fmla="val 0"/>
                </a:avLst>
              </a:prstGeom>
              <a:solidFill>
                <a:srgbClr val="00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3"/>
              <p:cNvSpPr/>
              <p:nvPr/>
            </p:nvSpPr>
            <p:spPr>
              <a:xfrm rot="10800000">
                <a:off x="6352175" y="1722557"/>
                <a:ext cx="2103900" cy="2810700"/>
              </a:xfrm>
              <a:prstGeom prst="snip2SameRect">
                <a:avLst>
                  <a:gd name="adj1" fmla="val 8297"/>
                  <a:gd name="adj2" fmla="val 0"/>
                </a:avLst>
              </a:prstGeom>
              <a:noFill/>
              <a:ln w="19050" cap="flat" cmpd="sng">
                <a:solidFill>
                  <a:srgbClr val="21CAD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6" name="Google Shape;1286;p33"/>
              <p:cNvGrpSpPr/>
              <p:nvPr/>
            </p:nvGrpSpPr>
            <p:grpSpPr>
              <a:xfrm>
                <a:off x="6101198" y="1297701"/>
                <a:ext cx="2585934" cy="634893"/>
                <a:chOff x="456873" y="1297701"/>
                <a:chExt cx="2585934" cy="634893"/>
              </a:xfrm>
            </p:grpSpPr>
            <p:sp>
              <p:nvSpPr>
                <p:cNvPr id="1287" name="Google Shape;1287;p33"/>
                <p:cNvSpPr/>
                <p:nvPr/>
              </p:nvSpPr>
              <p:spPr>
                <a:xfrm>
                  <a:off x="487759" y="1327046"/>
                  <a:ext cx="2547321" cy="574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61" h="26476" extrusionOk="0">
                      <a:moveTo>
                        <a:pt x="96508" y="0"/>
                      </a:moveTo>
                      <a:lnTo>
                        <a:pt x="92167" y="5125"/>
                      </a:lnTo>
                      <a:lnTo>
                        <a:pt x="40639" y="5125"/>
                      </a:lnTo>
                      <a:lnTo>
                        <a:pt x="37152" y="143"/>
                      </a:lnTo>
                      <a:lnTo>
                        <a:pt x="3346" y="143"/>
                      </a:lnTo>
                      <a:lnTo>
                        <a:pt x="1" y="3488"/>
                      </a:lnTo>
                      <a:lnTo>
                        <a:pt x="1" y="20355"/>
                      </a:lnTo>
                      <a:lnTo>
                        <a:pt x="3203" y="23558"/>
                      </a:lnTo>
                      <a:lnTo>
                        <a:pt x="79000" y="23558"/>
                      </a:lnTo>
                      <a:lnTo>
                        <a:pt x="81847" y="26476"/>
                      </a:lnTo>
                      <a:lnTo>
                        <a:pt x="114087" y="26476"/>
                      </a:lnTo>
                      <a:lnTo>
                        <a:pt x="117361" y="23202"/>
                      </a:lnTo>
                      <a:lnTo>
                        <a:pt x="117361" y="4911"/>
                      </a:lnTo>
                      <a:lnTo>
                        <a:pt x="112450" y="0"/>
                      </a:lnTo>
                      <a:close/>
                    </a:path>
                  </a:pathLst>
                </a:custGeom>
                <a:solidFill>
                  <a:srgbClr val="006A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33"/>
                <p:cNvSpPr/>
                <p:nvPr/>
              </p:nvSpPr>
              <p:spPr>
                <a:xfrm>
                  <a:off x="480032" y="1319319"/>
                  <a:ext cx="2562774" cy="590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73" h="27188" extrusionOk="0">
                      <a:moveTo>
                        <a:pt x="112664" y="855"/>
                      </a:moveTo>
                      <a:lnTo>
                        <a:pt x="117290" y="5481"/>
                      </a:lnTo>
                      <a:lnTo>
                        <a:pt x="117290" y="23415"/>
                      </a:lnTo>
                      <a:lnTo>
                        <a:pt x="114301" y="26404"/>
                      </a:lnTo>
                      <a:lnTo>
                        <a:pt x="82416" y="26404"/>
                      </a:lnTo>
                      <a:lnTo>
                        <a:pt x="79498" y="23558"/>
                      </a:lnTo>
                      <a:lnTo>
                        <a:pt x="3773" y="23558"/>
                      </a:lnTo>
                      <a:lnTo>
                        <a:pt x="784" y="20569"/>
                      </a:lnTo>
                      <a:lnTo>
                        <a:pt x="784" y="3986"/>
                      </a:lnTo>
                      <a:lnTo>
                        <a:pt x="3915" y="926"/>
                      </a:lnTo>
                      <a:lnTo>
                        <a:pt x="37294" y="926"/>
                      </a:lnTo>
                      <a:lnTo>
                        <a:pt x="40782" y="5908"/>
                      </a:lnTo>
                      <a:lnTo>
                        <a:pt x="92736" y="5908"/>
                      </a:lnTo>
                      <a:lnTo>
                        <a:pt x="97077" y="855"/>
                      </a:lnTo>
                      <a:close/>
                      <a:moveTo>
                        <a:pt x="96722" y="1"/>
                      </a:moveTo>
                      <a:lnTo>
                        <a:pt x="92380" y="5125"/>
                      </a:lnTo>
                      <a:lnTo>
                        <a:pt x="41209" y="5125"/>
                      </a:lnTo>
                      <a:lnTo>
                        <a:pt x="37721" y="143"/>
                      </a:lnTo>
                      <a:lnTo>
                        <a:pt x="3559" y="143"/>
                      </a:lnTo>
                      <a:lnTo>
                        <a:pt x="1" y="3701"/>
                      </a:lnTo>
                      <a:lnTo>
                        <a:pt x="1" y="20853"/>
                      </a:lnTo>
                      <a:lnTo>
                        <a:pt x="3417" y="24341"/>
                      </a:lnTo>
                      <a:lnTo>
                        <a:pt x="79142" y="24341"/>
                      </a:lnTo>
                      <a:lnTo>
                        <a:pt x="82060" y="27187"/>
                      </a:lnTo>
                      <a:lnTo>
                        <a:pt x="114657" y="27187"/>
                      </a:lnTo>
                      <a:lnTo>
                        <a:pt x="118073" y="23842"/>
                      </a:lnTo>
                      <a:lnTo>
                        <a:pt x="118073" y="5125"/>
                      </a:lnTo>
                      <a:lnTo>
                        <a:pt x="113020" y="1"/>
                      </a:lnTo>
                      <a:close/>
                    </a:path>
                  </a:pathLst>
                </a:custGeom>
                <a:solidFill>
                  <a:srgbClr val="21CA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33"/>
                <p:cNvSpPr/>
                <p:nvPr/>
              </p:nvSpPr>
              <p:spPr>
                <a:xfrm>
                  <a:off x="1762190" y="1807465"/>
                  <a:ext cx="1201849" cy="125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72" h="5765" extrusionOk="0">
                      <a:moveTo>
                        <a:pt x="0" y="0"/>
                      </a:moveTo>
                      <a:lnTo>
                        <a:pt x="0" y="2847"/>
                      </a:lnTo>
                      <a:lnTo>
                        <a:pt x="19643" y="2847"/>
                      </a:lnTo>
                      <a:lnTo>
                        <a:pt x="22561" y="5765"/>
                      </a:lnTo>
                      <a:lnTo>
                        <a:pt x="55371" y="5765"/>
                      </a:lnTo>
                      <a:lnTo>
                        <a:pt x="55371" y="2847"/>
                      </a:lnTo>
                      <a:lnTo>
                        <a:pt x="23771" y="2847"/>
                      </a:lnTo>
                      <a:lnTo>
                        <a:pt x="2085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33"/>
                <p:cNvSpPr/>
                <p:nvPr/>
              </p:nvSpPr>
              <p:spPr>
                <a:xfrm>
                  <a:off x="456873" y="1297701"/>
                  <a:ext cx="582389" cy="316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2" h="14590" extrusionOk="0">
                      <a:moveTo>
                        <a:pt x="4199" y="0"/>
                      </a:moveTo>
                      <a:lnTo>
                        <a:pt x="0" y="4199"/>
                      </a:lnTo>
                      <a:lnTo>
                        <a:pt x="0" y="14590"/>
                      </a:lnTo>
                      <a:lnTo>
                        <a:pt x="2918" y="14590"/>
                      </a:lnTo>
                      <a:lnTo>
                        <a:pt x="2918" y="5409"/>
                      </a:lnTo>
                      <a:lnTo>
                        <a:pt x="5409" y="2918"/>
                      </a:lnTo>
                      <a:lnTo>
                        <a:pt x="26832" y="2918"/>
                      </a:lnTo>
                      <a:lnTo>
                        <a:pt x="2683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91" name="Google Shape;1291;p33"/>
              <p:cNvSpPr/>
              <p:nvPr/>
            </p:nvSpPr>
            <p:spPr>
              <a:xfrm>
                <a:off x="6962975" y="4661868"/>
                <a:ext cx="882300" cy="6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6" name="Google Shape;1306;p33"/>
            <p:cNvSpPr txBox="1"/>
            <p:nvPr/>
          </p:nvSpPr>
          <p:spPr>
            <a:xfrm>
              <a:off x="6531575" y="2146950"/>
              <a:ext cx="1745100" cy="110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Condensed Medium" panose="020B0603050000020004" pitchFamily="34" charset="0"/>
                  <a:ea typeface="Roboto"/>
                  <a:cs typeface="Roboto"/>
                  <a:sym typeface="Roboto"/>
                </a:rPr>
                <a:t>35 games (+)</a:t>
              </a:r>
              <a:endParaRPr sz="1200">
                <a:solidFill>
                  <a:srgbClr val="FFFFFF"/>
                </a:solidFill>
                <a:latin typeface="Fira Sans Condensed Medium" panose="020B060305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7" name="Google Shape;1307;p33"/>
            <p:cNvSpPr txBox="1"/>
            <p:nvPr/>
          </p:nvSpPr>
          <p:spPr>
            <a:xfrm>
              <a:off x="6531575" y="1452975"/>
              <a:ext cx="17451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PREMIUM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4" name="Google Shape;277;p21">
            <a:extLst>
              <a:ext uri="{FF2B5EF4-FFF2-40B4-BE49-F238E27FC236}">
                <a16:creationId xmlns:a16="http://schemas.microsoft.com/office/drawing/2014/main" id="{3D23F8CD-BB2C-8062-4D6C-F9D2D636A610}"/>
              </a:ext>
            </a:extLst>
          </p:cNvPr>
          <p:cNvSpPr txBox="1">
            <a:spLocks/>
          </p:cNvSpPr>
          <p:nvPr/>
        </p:nvSpPr>
        <p:spPr>
          <a:xfrm>
            <a:off x="457200" y="323579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ID" u="sng"/>
              <a:t>   Trac</a:t>
            </a:r>
            <a:r>
              <a:rPr lang="en-ID"/>
              <a:t>tion</a:t>
            </a:r>
            <a:br>
              <a:rPr lang="en-ID"/>
            </a:br>
            <a:r>
              <a:rPr lang="en-ID" sz="1600"/>
              <a:t>RENCANA BISNIS</a:t>
            </a:r>
            <a:endParaRPr lang="en-ID"/>
          </a:p>
        </p:txBody>
      </p:sp>
      <p:grpSp>
        <p:nvGrpSpPr>
          <p:cNvPr id="13" name="Google Shape;1282;p33">
            <a:extLst>
              <a:ext uri="{FF2B5EF4-FFF2-40B4-BE49-F238E27FC236}">
                <a16:creationId xmlns:a16="http://schemas.microsoft.com/office/drawing/2014/main" id="{A1BE77A6-85C3-52BC-49D4-DEE37F21E366}"/>
              </a:ext>
            </a:extLst>
          </p:cNvPr>
          <p:cNvGrpSpPr/>
          <p:nvPr/>
        </p:nvGrpSpPr>
        <p:grpSpPr>
          <a:xfrm>
            <a:off x="4604597" y="1297701"/>
            <a:ext cx="2585934" cy="3428067"/>
            <a:chOff x="6101198" y="1297701"/>
            <a:chExt cx="2585934" cy="3428067"/>
          </a:xfrm>
        </p:grpSpPr>
        <p:grpSp>
          <p:nvGrpSpPr>
            <p:cNvPr id="14" name="Google Shape;1283;p33">
              <a:extLst>
                <a:ext uri="{FF2B5EF4-FFF2-40B4-BE49-F238E27FC236}">
                  <a16:creationId xmlns:a16="http://schemas.microsoft.com/office/drawing/2014/main" id="{A7C286FA-EF21-805B-F3FD-823BA37AD580}"/>
                </a:ext>
              </a:extLst>
            </p:cNvPr>
            <p:cNvGrpSpPr/>
            <p:nvPr/>
          </p:nvGrpSpPr>
          <p:grpSpPr>
            <a:xfrm>
              <a:off x="6101198" y="1297701"/>
              <a:ext cx="2585934" cy="3428067"/>
              <a:chOff x="6101198" y="1297701"/>
              <a:chExt cx="2585934" cy="3428067"/>
            </a:xfrm>
          </p:grpSpPr>
          <p:sp>
            <p:nvSpPr>
              <p:cNvPr id="31" name="Google Shape;1285;p33">
                <a:extLst>
                  <a:ext uri="{FF2B5EF4-FFF2-40B4-BE49-F238E27FC236}">
                    <a16:creationId xmlns:a16="http://schemas.microsoft.com/office/drawing/2014/main" id="{CDCDEB55-D964-6242-6F93-E635C8B362B3}"/>
                  </a:ext>
                </a:extLst>
              </p:cNvPr>
              <p:cNvSpPr/>
              <p:nvPr/>
            </p:nvSpPr>
            <p:spPr>
              <a:xfrm rot="10800000">
                <a:off x="6352175" y="1722557"/>
                <a:ext cx="2103900" cy="2810700"/>
              </a:xfrm>
              <a:prstGeom prst="snip2SameRect">
                <a:avLst>
                  <a:gd name="adj1" fmla="val 8297"/>
                  <a:gd name="adj2" fmla="val 0"/>
                </a:avLst>
              </a:prstGeom>
              <a:noFill/>
              <a:ln w="19050" cap="flat" cmpd="sng">
                <a:solidFill>
                  <a:srgbClr val="21CAD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" name="Google Shape;1286;p33">
                <a:extLst>
                  <a:ext uri="{FF2B5EF4-FFF2-40B4-BE49-F238E27FC236}">
                    <a16:creationId xmlns:a16="http://schemas.microsoft.com/office/drawing/2014/main" id="{C1679F82-FE6D-3133-C335-B14ACBD8BFD0}"/>
                  </a:ext>
                </a:extLst>
              </p:cNvPr>
              <p:cNvGrpSpPr/>
              <p:nvPr/>
            </p:nvGrpSpPr>
            <p:grpSpPr>
              <a:xfrm>
                <a:off x="6101198" y="1297701"/>
                <a:ext cx="2585934" cy="634893"/>
                <a:chOff x="456873" y="1297701"/>
                <a:chExt cx="2585934" cy="634893"/>
              </a:xfrm>
            </p:grpSpPr>
            <p:sp>
              <p:nvSpPr>
                <p:cNvPr id="34" name="Google Shape;1287;p33">
                  <a:extLst>
                    <a:ext uri="{FF2B5EF4-FFF2-40B4-BE49-F238E27FC236}">
                      <a16:creationId xmlns:a16="http://schemas.microsoft.com/office/drawing/2014/main" id="{BB62563A-1ED9-6C8E-EB1B-6A6083A0940E}"/>
                    </a:ext>
                  </a:extLst>
                </p:cNvPr>
                <p:cNvSpPr/>
                <p:nvPr/>
              </p:nvSpPr>
              <p:spPr>
                <a:xfrm>
                  <a:off x="487759" y="1327046"/>
                  <a:ext cx="2547321" cy="574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61" h="26476" extrusionOk="0">
                      <a:moveTo>
                        <a:pt x="96508" y="0"/>
                      </a:moveTo>
                      <a:lnTo>
                        <a:pt x="92167" y="5125"/>
                      </a:lnTo>
                      <a:lnTo>
                        <a:pt x="40639" y="5125"/>
                      </a:lnTo>
                      <a:lnTo>
                        <a:pt x="37152" y="143"/>
                      </a:lnTo>
                      <a:lnTo>
                        <a:pt x="3346" y="143"/>
                      </a:lnTo>
                      <a:lnTo>
                        <a:pt x="1" y="3488"/>
                      </a:lnTo>
                      <a:lnTo>
                        <a:pt x="1" y="20355"/>
                      </a:lnTo>
                      <a:lnTo>
                        <a:pt x="3203" y="23558"/>
                      </a:lnTo>
                      <a:lnTo>
                        <a:pt x="79000" y="23558"/>
                      </a:lnTo>
                      <a:lnTo>
                        <a:pt x="81847" y="26476"/>
                      </a:lnTo>
                      <a:lnTo>
                        <a:pt x="114087" y="26476"/>
                      </a:lnTo>
                      <a:lnTo>
                        <a:pt x="117361" y="23202"/>
                      </a:lnTo>
                      <a:lnTo>
                        <a:pt x="117361" y="4911"/>
                      </a:lnTo>
                      <a:lnTo>
                        <a:pt x="112450" y="0"/>
                      </a:lnTo>
                      <a:close/>
                    </a:path>
                  </a:pathLst>
                </a:custGeom>
                <a:solidFill>
                  <a:srgbClr val="006A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288;p33">
                  <a:extLst>
                    <a:ext uri="{FF2B5EF4-FFF2-40B4-BE49-F238E27FC236}">
                      <a16:creationId xmlns:a16="http://schemas.microsoft.com/office/drawing/2014/main" id="{71D4D40F-01E5-5E89-7127-BC4F4C4A15E1}"/>
                    </a:ext>
                  </a:extLst>
                </p:cNvPr>
                <p:cNvSpPr/>
                <p:nvPr/>
              </p:nvSpPr>
              <p:spPr>
                <a:xfrm>
                  <a:off x="480032" y="1319319"/>
                  <a:ext cx="2562774" cy="590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73" h="27188" extrusionOk="0">
                      <a:moveTo>
                        <a:pt x="112664" y="855"/>
                      </a:moveTo>
                      <a:lnTo>
                        <a:pt x="117290" y="5481"/>
                      </a:lnTo>
                      <a:lnTo>
                        <a:pt x="117290" y="23415"/>
                      </a:lnTo>
                      <a:lnTo>
                        <a:pt x="114301" y="26404"/>
                      </a:lnTo>
                      <a:lnTo>
                        <a:pt x="82416" y="26404"/>
                      </a:lnTo>
                      <a:lnTo>
                        <a:pt x="79498" y="23558"/>
                      </a:lnTo>
                      <a:lnTo>
                        <a:pt x="3773" y="23558"/>
                      </a:lnTo>
                      <a:lnTo>
                        <a:pt x="784" y="20569"/>
                      </a:lnTo>
                      <a:lnTo>
                        <a:pt x="784" y="3986"/>
                      </a:lnTo>
                      <a:lnTo>
                        <a:pt x="3915" y="926"/>
                      </a:lnTo>
                      <a:lnTo>
                        <a:pt x="37294" y="926"/>
                      </a:lnTo>
                      <a:lnTo>
                        <a:pt x="40782" y="5908"/>
                      </a:lnTo>
                      <a:lnTo>
                        <a:pt x="92736" y="5908"/>
                      </a:lnTo>
                      <a:lnTo>
                        <a:pt x="97077" y="855"/>
                      </a:lnTo>
                      <a:close/>
                      <a:moveTo>
                        <a:pt x="96722" y="1"/>
                      </a:moveTo>
                      <a:lnTo>
                        <a:pt x="92380" y="5125"/>
                      </a:lnTo>
                      <a:lnTo>
                        <a:pt x="41209" y="5125"/>
                      </a:lnTo>
                      <a:lnTo>
                        <a:pt x="37721" y="143"/>
                      </a:lnTo>
                      <a:lnTo>
                        <a:pt x="3559" y="143"/>
                      </a:lnTo>
                      <a:lnTo>
                        <a:pt x="1" y="3701"/>
                      </a:lnTo>
                      <a:lnTo>
                        <a:pt x="1" y="20853"/>
                      </a:lnTo>
                      <a:lnTo>
                        <a:pt x="3417" y="24341"/>
                      </a:lnTo>
                      <a:lnTo>
                        <a:pt x="79142" y="24341"/>
                      </a:lnTo>
                      <a:lnTo>
                        <a:pt x="82060" y="27187"/>
                      </a:lnTo>
                      <a:lnTo>
                        <a:pt x="114657" y="27187"/>
                      </a:lnTo>
                      <a:lnTo>
                        <a:pt x="118073" y="23842"/>
                      </a:lnTo>
                      <a:lnTo>
                        <a:pt x="118073" y="5125"/>
                      </a:lnTo>
                      <a:lnTo>
                        <a:pt x="113020" y="1"/>
                      </a:lnTo>
                      <a:close/>
                    </a:path>
                  </a:pathLst>
                </a:custGeom>
                <a:solidFill>
                  <a:srgbClr val="21CA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289;p33">
                  <a:extLst>
                    <a:ext uri="{FF2B5EF4-FFF2-40B4-BE49-F238E27FC236}">
                      <a16:creationId xmlns:a16="http://schemas.microsoft.com/office/drawing/2014/main" id="{6037FAE5-ABF8-473D-1535-3091D1A30307}"/>
                    </a:ext>
                  </a:extLst>
                </p:cNvPr>
                <p:cNvSpPr/>
                <p:nvPr/>
              </p:nvSpPr>
              <p:spPr>
                <a:xfrm>
                  <a:off x="1762190" y="1807465"/>
                  <a:ext cx="1201849" cy="125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72" h="5765" extrusionOk="0">
                      <a:moveTo>
                        <a:pt x="0" y="0"/>
                      </a:moveTo>
                      <a:lnTo>
                        <a:pt x="0" y="2847"/>
                      </a:lnTo>
                      <a:lnTo>
                        <a:pt x="19643" y="2847"/>
                      </a:lnTo>
                      <a:lnTo>
                        <a:pt x="22561" y="5765"/>
                      </a:lnTo>
                      <a:lnTo>
                        <a:pt x="55371" y="5765"/>
                      </a:lnTo>
                      <a:lnTo>
                        <a:pt x="55371" y="2847"/>
                      </a:lnTo>
                      <a:lnTo>
                        <a:pt x="23771" y="2847"/>
                      </a:lnTo>
                      <a:lnTo>
                        <a:pt x="2085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290;p33">
                  <a:extLst>
                    <a:ext uri="{FF2B5EF4-FFF2-40B4-BE49-F238E27FC236}">
                      <a16:creationId xmlns:a16="http://schemas.microsoft.com/office/drawing/2014/main" id="{A66F4D6C-6835-AD11-0CA1-BFB5875E89A2}"/>
                    </a:ext>
                  </a:extLst>
                </p:cNvPr>
                <p:cNvSpPr/>
                <p:nvPr/>
              </p:nvSpPr>
              <p:spPr>
                <a:xfrm>
                  <a:off x="456873" y="1297701"/>
                  <a:ext cx="582389" cy="316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2" h="14590" extrusionOk="0">
                      <a:moveTo>
                        <a:pt x="4199" y="0"/>
                      </a:moveTo>
                      <a:lnTo>
                        <a:pt x="0" y="4199"/>
                      </a:lnTo>
                      <a:lnTo>
                        <a:pt x="0" y="14590"/>
                      </a:lnTo>
                      <a:lnTo>
                        <a:pt x="2918" y="14590"/>
                      </a:lnTo>
                      <a:lnTo>
                        <a:pt x="2918" y="5409"/>
                      </a:lnTo>
                      <a:lnTo>
                        <a:pt x="5409" y="2918"/>
                      </a:lnTo>
                      <a:lnTo>
                        <a:pt x="26832" y="2918"/>
                      </a:lnTo>
                      <a:lnTo>
                        <a:pt x="2683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" name="Google Shape;1291;p33">
                <a:extLst>
                  <a:ext uri="{FF2B5EF4-FFF2-40B4-BE49-F238E27FC236}">
                    <a16:creationId xmlns:a16="http://schemas.microsoft.com/office/drawing/2014/main" id="{87F1B2AA-EAC2-734C-FDA3-46A3E854B863}"/>
                  </a:ext>
                </a:extLst>
              </p:cNvPr>
              <p:cNvSpPr/>
              <p:nvPr/>
            </p:nvSpPr>
            <p:spPr>
              <a:xfrm>
                <a:off x="6962975" y="4661868"/>
                <a:ext cx="882300" cy="6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1307;p33">
              <a:extLst>
                <a:ext uri="{FF2B5EF4-FFF2-40B4-BE49-F238E27FC236}">
                  <a16:creationId xmlns:a16="http://schemas.microsoft.com/office/drawing/2014/main" id="{43D2721A-6DF9-9023-45A4-A6DE5A5EDCB2}"/>
                </a:ext>
              </a:extLst>
            </p:cNvPr>
            <p:cNvSpPr txBox="1"/>
            <p:nvPr/>
          </p:nvSpPr>
          <p:spPr>
            <a:xfrm>
              <a:off x="6531575" y="1452975"/>
              <a:ext cx="17451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PREMIUM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1F9C15-798F-D613-AADA-2041FF8B75A0}"/>
              </a:ext>
            </a:extLst>
          </p:cNvPr>
          <p:cNvCxnSpPr/>
          <p:nvPr/>
        </p:nvCxnSpPr>
        <p:spPr>
          <a:xfrm>
            <a:off x="2049550" y="3998104"/>
            <a:ext cx="210390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3ECB4C-0DEA-E827-2FD2-EB40506C7E7F}"/>
              </a:ext>
            </a:extLst>
          </p:cNvPr>
          <p:cNvCxnSpPr/>
          <p:nvPr/>
        </p:nvCxnSpPr>
        <p:spPr>
          <a:xfrm>
            <a:off x="4874102" y="3998248"/>
            <a:ext cx="2103901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1280;p33">
            <a:extLst>
              <a:ext uri="{FF2B5EF4-FFF2-40B4-BE49-F238E27FC236}">
                <a16:creationId xmlns:a16="http://schemas.microsoft.com/office/drawing/2014/main" id="{A7843BAC-0DA7-74CC-201F-AB139347B3A9}"/>
              </a:ext>
            </a:extLst>
          </p:cNvPr>
          <p:cNvSpPr txBox="1"/>
          <p:nvPr/>
        </p:nvSpPr>
        <p:spPr>
          <a:xfrm>
            <a:off x="2245993" y="3717283"/>
            <a:ext cx="1745100" cy="11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Fira Sans Condensed Medium" panose="020B0603050000020004" pitchFamily="34" charset="0"/>
                <a:ea typeface="Roboto"/>
                <a:cs typeface="Roboto"/>
                <a:sym typeface="Roboto"/>
              </a:rPr>
              <a:t>Harga tergantung waktu penyewaan</a:t>
            </a:r>
            <a:endParaRPr sz="1200">
              <a:solidFill>
                <a:srgbClr val="FFFFFF"/>
              </a:solidFill>
              <a:latin typeface="Fira Sans Condensed Medium" panose="020B06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1280;p33">
            <a:extLst>
              <a:ext uri="{FF2B5EF4-FFF2-40B4-BE49-F238E27FC236}">
                <a16:creationId xmlns:a16="http://schemas.microsoft.com/office/drawing/2014/main" id="{9D7F98CD-B143-C88B-B8C5-89903F7F3D21}"/>
              </a:ext>
            </a:extLst>
          </p:cNvPr>
          <p:cNvSpPr txBox="1"/>
          <p:nvPr/>
        </p:nvSpPr>
        <p:spPr>
          <a:xfrm>
            <a:off x="5090793" y="3715621"/>
            <a:ext cx="1745100" cy="11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Fira Sans Condensed Medium" panose="020B0603050000020004" pitchFamily="34" charset="0"/>
                <a:ea typeface="Roboto"/>
                <a:cs typeface="Roboto"/>
                <a:sym typeface="Roboto"/>
              </a:rPr>
              <a:t>Harga tergantung waktu penyewaan</a:t>
            </a:r>
            <a:endParaRPr sz="1200">
              <a:solidFill>
                <a:srgbClr val="FFFFFF"/>
              </a:solidFill>
              <a:latin typeface="Fira Sans Condensed Medium" panose="020B0603050000020004" pitchFamily="3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9;p18">
            <a:extLst>
              <a:ext uri="{FF2B5EF4-FFF2-40B4-BE49-F238E27FC236}">
                <a16:creationId xmlns:a16="http://schemas.microsoft.com/office/drawing/2014/main" id="{14E4E9E4-3D09-F02B-B991-9A884B0BFFCC}"/>
              </a:ext>
            </a:extLst>
          </p:cNvPr>
          <p:cNvSpPr txBox="1"/>
          <p:nvPr/>
        </p:nvSpPr>
        <p:spPr>
          <a:xfrm>
            <a:off x="2343142" y="1254162"/>
            <a:ext cx="4362466" cy="449361"/>
          </a:xfrm>
          <a:custGeom>
            <a:avLst/>
            <a:gdLst>
              <a:gd name="connsiteX0" fmla="*/ 0 w 4362466"/>
              <a:gd name="connsiteY0" fmla="*/ 0 h 449361"/>
              <a:gd name="connsiteX1" fmla="*/ 666834 w 4362466"/>
              <a:gd name="connsiteY1" fmla="*/ 0 h 449361"/>
              <a:gd name="connsiteX2" fmla="*/ 1333668 w 4362466"/>
              <a:gd name="connsiteY2" fmla="*/ 0 h 449361"/>
              <a:gd name="connsiteX3" fmla="*/ 1826004 w 4362466"/>
              <a:gd name="connsiteY3" fmla="*/ 0 h 449361"/>
              <a:gd name="connsiteX4" fmla="*/ 2536462 w 4362466"/>
              <a:gd name="connsiteY4" fmla="*/ 0 h 449361"/>
              <a:gd name="connsiteX5" fmla="*/ 3159672 w 4362466"/>
              <a:gd name="connsiteY5" fmla="*/ 0 h 449361"/>
              <a:gd name="connsiteX6" fmla="*/ 4362466 w 4362466"/>
              <a:gd name="connsiteY6" fmla="*/ 0 h 449361"/>
              <a:gd name="connsiteX7" fmla="*/ 4362466 w 4362466"/>
              <a:gd name="connsiteY7" fmla="*/ 449361 h 449361"/>
              <a:gd name="connsiteX8" fmla="*/ 3739257 w 4362466"/>
              <a:gd name="connsiteY8" fmla="*/ 449361 h 449361"/>
              <a:gd name="connsiteX9" fmla="*/ 3116047 w 4362466"/>
              <a:gd name="connsiteY9" fmla="*/ 449361 h 449361"/>
              <a:gd name="connsiteX10" fmla="*/ 2449213 w 4362466"/>
              <a:gd name="connsiteY10" fmla="*/ 449361 h 449361"/>
              <a:gd name="connsiteX11" fmla="*/ 1956878 w 4362466"/>
              <a:gd name="connsiteY11" fmla="*/ 449361 h 449361"/>
              <a:gd name="connsiteX12" fmla="*/ 1420917 w 4362466"/>
              <a:gd name="connsiteY12" fmla="*/ 449361 h 449361"/>
              <a:gd name="connsiteX13" fmla="*/ 797708 w 4362466"/>
              <a:gd name="connsiteY13" fmla="*/ 449361 h 449361"/>
              <a:gd name="connsiteX14" fmla="*/ 0 w 4362466"/>
              <a:gd name="connsiteY14" fmla="*/ 449361 h 449361"/>
              <a:gd name="connsiteX15" fmla="*/ 0 w 4362466"/>
              <a:gd name="connsiteY15" fmla="*/ 0 h 44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62466" h="449361" fill="none" extrusionOk="0">
                <a:moveTo>
                  <a:pt x="0" y="0"/>
                </a:moveTo>
                <a:cubicBezTo>
                  <a:pt x="307750" y="-18104"/>
                  <a:pt x="377787" y="-15638"/>
                  <a:pt x="666834" y="0"/>
                </a:cubicBezTo>
                <a:cubicBezTo>
                  <a:pt x="955881" y="15638"/>
                  <a:pt x="1168599" y="32696"/>
                  <a:pt x="1333668" y="0"/>
                </a:cubicBezTo>
                <a:cubicBezTo>
                  <a:pt x="1498737" y="-32696"/>
                  <a:pt x="1724561" y="9746"/>
                  <a:pt x="1826004" y="0"/>
                </a:cubicBezTo>
                <a:cubicBezTo>
                  <a:pt x="1927447" y="-9746"/>
                  <a:pt x="2372944" y="5137"/>
                  <a:pt x="2536462" y="0"/>
                </a:cubicBezTo>
                <a:cubicBezTo>
                  <a:pt x="2699980" y="-5137"/>
                  <a:pt x="2884023" y="13076"/>
                  <a:pt x="3159672" y="0"/>
                </a:cubicBezTo>
                <a:cubicBezTo>
                  <a:pt x="3435321" y="-13076"/>
                  <a:pt x="3866199" y="25916"/>
                  <a:pt x="4362466" y="0"/>
                </a:cubicBezTo>
                <a:cubicBezTo>
                  <a:pt x="4350472" y="160997"/>
                  <a:pt x="4350178" y="329272"/>
                  <a:pt x="4362466" y="449361"/>
                </a:cubicBezTo>
                <a:cubicBezTo>
                  <a:pt x="4163205" y="422540"/>
                  <a:pt x="3950542" y="463113"/>
                  <a:pt x="3739257" y="449361"/>
                </a:cubicBezTo>
                <a:cubicBezTo>
                  <a:pt x="3527972" y="435609"/>
                  <a:pt x="3379932" y="450759"/>
                  <a:pt x="3116047" y="449361"/>
                </a:cubicBezTo>
                <a:cubicBezTo>
                  <a:pt x="2852162" y="447964"/>
                  <a:pt x="2617340" y="482400"/>
                  <a:pt x="2449213" y="449361"/>
                </a:cubicBezTo>
                <a:cubicBezTo>
                  <a:pt x="2281086" y="416322"/>
                  <a:pt x="2145328" y="426890"/>
                  <a:pt x="1956878" y="449361"/>
                </a:cubicBezTo>
                <a:cubicBezTo>
                  <a:pt x="1768429" y="471832"/>
                  <a:pt x="1678111" y="466869"/>
                  <a:pt x="1420917" y="449361"/>
                </a:cubicBezTo>
                <a:cubicBezTo>
                  <a:pt x="1163723" y="431853"/>
                  <a:pt x="958983" y="461581"/>
                  <a:pt x="797708" y="449361"/>
                </a:cubicBezTo>
                <a:cubicBezTo>
                  <a:pt x="636433" y="437141"/>
                  <a:pt x="197545" y="444979"/>
                  <a:pt x="0" y="449361"/>
                </a:cubicBezTo>
                <a:cubicBezTo>
                  <a:pt x="1772" y="248389"/>
                  <a:pt x="-8854" y="161545"/>
                  <a:pt x="0" y="0"/>
                </a:cubicBezTo>
                <a:close/>
              </a:path>
              <a:path w="4362466" h="449361" stroke="0" extrusionOk="0">
                <a:moveTo>
                  <a:pt x="0" y="0"/>
                </a:moveTo>
                <a:cubicBezTo>
                  <a:pt x="297455" y="-7135"/>
                  <a:pt x="391003" y="25029"/>
                  <a:pt x="710459" y="0"/>
                </a:cubicBezTo>
                <a:cubicBezTo>
                  <a:pt x="1029915" y="-25029"/>
                  <a:pt x="978515" y="22652"/>
                  <a:pt x="1202794" y="0"/>
                </a:cubicBezTo>
                <a:cubicBezTo>
                  <a:pt x="1427073" y="-22652"/>
                  <a:pt x="1568386" y="-24781"/>
                  <a:pt x="1738754" y="0"/>
                </a:cubicBezTo>
                <a:cubicBezTo>
                  <a:pt x="1909122" y="24781"/>
                  <a:pt x="2170759" y="-3015"/>
                  <a:pt x="2318339" y="0"/>
                </a:cubicBezTo>
                <a:cubicBezTo>
                  <a:pt x="2465920" y="3015"/>
                  <a:pt x="2813452" y="-26557"/>
                  <a:pt x="2941549" y="0"/>
                </a:cubicBezTo>
                <a:cubicBezTo>
                  <a:pt x="3069646" y="26557"/>
                  <a:pt x="3418590" y="31416"/>
                  <a:pt x="3608383" y="0"/>
                </a:cubicBezTo>
                <a:cubicBezTo>
                  <a:pt x="3798176" y="-31416"/>
                  <a:pt x="4102184" y="-18267"/>
                  <a:pt x="4362466" y="0"/>
                </a:cubicBezTo>
                <a:cubicBezTo>
                  <a:pt x="4355225" y="173581"/>
                  <a:pt x="4356397" y="296754"/>
                  <a:pt x="4362466" y="449361"/>
                </a:cubicBezTo>
                <a:cubicBezTo>
                  <a:pt x="4077974" y="440599"/>
                  <a:pt x="3996349" y="423957"/>
                  <a:pt x="3782881" y="449361"/>
                </a:cubicBezTo>
                <a:cubicBezTo>
                  <a:pt x="3569414" y="474765"/>
                  <a:pt x="3418475" y="462322"/>
                  <a:pt x="3203296" y="449361"/>
                </a:cubicBezTo>
                <a:cubicBezTo>
                  <a:pt x="2988117" y="436400"/>
                  <a:pt x="2884147" y="467055"/>
                  <a:pt x="2623712" y="449361"/>
                </a:cubicBezTo>
                <a:cubicBezTo>
                  <a:pt x="2363277" y="431667"/>
                  <a:pt x="2277797" y="467953"/>
                  <a:pt x="2131376" y="449361"/>
                </a:cubicBezTo>
                <a:cubicBezTo>
                  <a:pt x="1984955" y="430769"/>
                  <a:pt x="1619943" y="419378"/>
                  <a:pt x="1420917" y="449361"/>
                </a:cubicBezTo>
                <a:cubicBezTo>
                  <a:pt x="1221891" y="479344"/>
                  <a:pt x="944726" y="448720"/>
                  <a:pt x="797708" y="449361"/>
                </a:cubicBezTo>
                <a:cubicBezTo>
                  <a:pt x="650690" y="450002"/>
                  <a:pt x="221910" y="454282"/>
                  <a:pt x="0" y="449361"/>
                </a:cubicBezTo>
                <a:cubicBezTo>
                  <a:pt x="11617" y="354163"/>
                  <a:pt x="-4468" y="14037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85806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Tim kita menggambil 50% dari komisi setiap transaksi</a:t>
            </a:r>
            <a:endParaRPr sz="1600">
              <a:solidFill>
                <a:schemeClr val="dk1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6E2226F2-B47C-EEEF-CD34-4088422913A2}"/>
              </a:ext>
            </a:extLst>
          </p:cNvPr>
          <p:cNvSpPr/>
          <p:nvPr/>
        </p:nvSpPr>
        <p:spPr>
          <a:xfrm>
            <a:off x="996950" y="2279650"/>
            <a:ext cx="1428750" cy="123190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Fira Sans Extra Condensed Medium" panose="020B0604020202020204" charset="0"/>
              </a:rPr>
              <a:t>45Jt</a:t>
            </a:r>
            <a:endParaRPr lang="en-ID">
              <a:latin typeface="Fira Sans Extra Condensed Medium" panose="020B060402020202020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7CF4D2-2E1F-0128-D4D1-943AFA0231A2}"/>
              </a:ext>
            </a:extLst>
          </p:cNvPr>
          <p:cNvCxnSpPr/>
          <p:nvPr/>
        </p:nvCxnSpPr>
        <p:spPr>
          <a:xfrm>
            <a:off x="2559050" y="2901950"/>
            <a:ext cx="958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D17654-1B84-A30E-E7BA-7C2D7BFE9ED1}"/>
              </a:ext>
            </a:extLst>
          </p:cNvPr>
          <p:cNvCxnSpPr/>
          <p:nvPr/>
        </p:nvCxnSpPr>
        <p:spPr>
          <a:xfrm>
            <a:off x="5422900" y="2901950"/>
            <a:ext cx="958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41A590-8CBA-7A59-97C2-6E51A3459261}"/>
              </a:ext>
            </a:extLst>
          </p:cNvPr>
          <p:cNvSpPr txBox="1"/>
          <p:nvPr/>
        </p:nvSpPr>
        <p:spPr>
          <a:xfrm>
            <a:off x="3905250" y="2776635"/>
            <a:ext cx="1333500" cy="30777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/>
              <a:t>Rp1.500.000</a:t>
            </a:r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321FF0-099B-5EB7-CB77-102D45D5A9CD}"/>
              </a:ext>
            </a:extLst>
          </p:cNvPr>
          <p:cNvSpPr txBox="1"/>
          <p:nvPr/>
        </p:nvSpPr>
        <p:spPr>
          <a:xfrm>
            <a:off x="6667500" y="2776635"/>
            <a:ext cx="1333500" cy="30777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/>
              <a:t>Rp90.000.000</a:t>
            </a:r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8AA617-ED40-3867-C49E-55ECF0DB673F}"/>
              </a:ext>
            </a:extLst>
          </p:cNvPr>
          <p:cNvSpPr txBox="1"/>
          <p:nvPr/>
        </p:nvSpPr>
        <p:spPr>
          <a:xfrm>
            <a:off x="3689350" y="3641848"/>
            <a:ext cx="1765300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>
                <a:latin typeface="Fira Sans Extra Condensed Medium" panose="020B0604020202020204" charset="0"/>
              </a:rPr>
              <a:t>Rata-rata Pendapatan</a:t>
            </a:r>
            <a:endParaRPr lang="en-ID">
              <a:latin typeface="Fira Sans Extra Condensed Medium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74413D-B707-ED34-CB9D-A8F485442F61}"/>
              </a:ext>
            </a:extLst>
          </p:cNvPr>
          <p:cNvSpPr txBox="1"/>
          <p:nvPr/>
        </p:nvSpPr>
        <p:spPr>
          <a:xfrm>
            <a:off x="996950" y="3641849"/>
            <a:ext cx="1524000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>
                <a:latin typeface="Fira Sans Extra Condensed Medium" panose="020B0604020202020204" charset="0"/>
              </a:rPr>
              <a:t>Pembagian market</a:t>
            </a:r>
            <a:endParaRPr lang="en-ID">
              <a:latin typeface="Fira Sans Extra Condensed Medium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52368-1ED9-941D-7ED0-F1F05531F9F8}"/>
              </a:ext>
            </a:extLst>
          </p:cNvPr>
          <p:cNvSpPr txBox="1"/>
          <p:nvPr/>
        </p:nvSpPr>
        <p:spPr>
          <a:xfrm>
            <a:off x="6826250" y="3641848"/>
            <a:ext cx="1016000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>
                <a:latin typeface="Fira Sans Extra Condensed Medium" panose="020B0604020202020204" charset="0"/>
              </a:rPr>
              <a:t>Pendapatan</a:t>
            </a:r>
            <a:endParaRPr lang="en-ID">
              <a:latin typeface="Fira Sans Extra Condensed Medium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3B00B7-9670-5CEB-2189-A663A8EFB398}"/>
              </a:ext>
            </a:extLst>
          </p:cNvPr>
          <p:cNvSpPr txBox="1"/>
          <p:nvPr/>
        </p:nvSpPr>
        <p:spPr>
          <a:xfrm>
            <a:off x="6753225" y="4003637"/>
            <a:ext cx="1162050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>
                <a:latin typeface="Fira Sans Extra Condensed Medium" panose="020B0604020202020204" charset="0"/>
              </a:rPr>
              <a:t>Dalam 1 Tahun</a:t>
            </a:r>
            <a:endParaRPr lang="en-ID">
              <a:latin typeface="Fira Sans Extra Condensed Medium" panose="020B0604020202020204" charset="0"/>
            </a:endParaRPr>
          </a:p>
        </p:txBody>
      </p:sp>
      <p:sp>
        <p:nvSpPr>
          <p:cNvPr id="5" name="Google Shape;277;p21">
            <a:extLst>
              <a:ext uri="{FF2B5EF4-FFF2-40B4-BE49-F238E27FC236}">
                <a16:creationId xmlns:a16="http://schemas.microsoft.com/office/drawing/2014/main" id="{E38AF46A-BAF2-0D6E-6B70-4562BB8998E8}"/>
              </a:ext>
            </a:extLst>
          </p:cNvPr>
          <p:cNvSpPr txBox="1">
            <a:spLocks/>
          </p:cNvSpPr>
          <p:nvPr/>
        </p:nvSpPr>
        <p:spPr>
          <a:xfrm>
            <a:off x="409575" y="334937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ID" u="sng"/>
              <a:t>   Trac</a:t>
            </a:r>
            <a:r>
              <a:rPr lang="en-ID"/>
              <a:t>tion</a:t>
            </a:r>
            <a:br>
              <a:rPr lang="en-ID"/>
            </a:br>
            <a:r>
              <a:rPr lang="en-ID" sz="1600"/>
              <a:t>Model Bisnis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930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D287A93-36D3-6F57-02B3-AAA7DC8107C9}"/>
              </a:ext>
            </a:extLst>
          </p:cNvPr>
          <p:cNvGrpSpPr/>
          <p:nvPr/>
        </p:nvGrpSpPr>
        <p:grpSpPr>
          <a:xfrm>
            <a:off x="3107" y="-22900"/>
            <a:ext cx="9144000" cy="5166400"/>
            <a:chOff x="0" y="-111800"/>
            <a:chExt cx="9144000" cy="51664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9A04CFA-3B89-5E1C-FF23-CF6DC7E4A819}"/>
                </a:ext>
              </a:extLst>
            </p:cNvPr>
            <p:cNvGrpSpPr/>
            <p:nvPr/>
          </p:nvGrpSpPr>
          <p:grpSpPr>
            <a:xfrm>
              <a:off x="0" y="-88900"/>
              <a:ext cx="9144000" cy="5143500"/>
              <a:chOff x="0" y="0"/>
              <a:chExt cx="9144000" cy="51435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B301DC-96E2-A189-8E72-D57D0DBD8409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51435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" name="Flowchart: Alternate Process 2">
                <a:extLst>
                  <a:ext uri="{FF2B5EF4-FFF2-40B4-BE49-F238E27FC236}">
                    <a16:creationId xmlns:a16="http://schemas.microsoft.com/office/drawing/2014/main" id="{AFF40476-C92D-C5AF-F715-947427A1850B}"/>
                  </a:ext>
                </a:extLst>
              </p:cNvPr>
              <p:cNvSpPr/>
              <p:nvPr/>
            </p:nvSpPr>
            <p:spPr>
              <a:xfrm>
                <a:off x="446562" y="393737"/>
                <a:ext cx="2228850" cy="3403782"/>
              </a:xfrm>
              <a:prstGeom prst="flowChartAlternateProcess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35393" t="-61950" r="-36839"/>
                </a:stretch>
              </a:blip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" name="Flowchart: Alternate Process 4">
                <a:extLst>
                  <a:ext uri="{FF2B5EF4-FFF2-40B4-BE49-F238E27FC236}">
                    <a16:creationId xmlns:a16="http://schemas.microsoft.com/office/drawing/2014/main" id="{A1D03344-026E-6F70-2A5F-5C363E96BCEF}"/>
                  </a:ext>
                </a:extLst>
              </p:cNvPr>
              <p:cNvSpPr/>
              <p:nvPr/>
            </p:nvSpPr>
            <p:spPr>
              <a:xfrm>
                <a:off x="3457575" y="355600"/>
                <a:ext cx="2228850" cy="3397250"/>
              </a:xfrm>
              <a:prstGeom prst="flowChartAlternateProcess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t="-10467" b="-51515"/>
                </a:stretch>
              </a:blip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" name="Flowchart: Alternate Process 5">
                <a:extLst>
                  <a:ext uri="{FF2B5EF4-FFF2-40B4-BE49-F238E27FC236}">
                    <a16:creationId xmlns:a16="http://schemas.microsoft.com/office/drawing/2014/main" id="{181D3A0B-E372-2CB5-953C-46B8FDD9104E}"/>
                  </a:ext>
                </a:extLst>
              </p:cNvPr>
              <p:cNvSpPr/>
              <p:nvPr/>
            </p:nvSpPr>
            <p:spPr>
              <a:xfrm>
                <a:off x="6783505" y="355600"/>
                <a:ext cx="1746130" cy="3397250"/>
              </a:xfrm>
              <a:prstGeom prst="flowChartAlternateProcess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42335" t="-32832" r="-43775"/>
                </a:stretch>
              </a:blip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9" name="Google Shape;1589;p37">
                <a:extLst>
                  <a:ext uri="{FF2B5EF4-FFF2-40B4-BE49-F238E27FC236}">
                    <a16:creationId xmlns:a16="http://schemas.microsoft.com/office/drawing/2014/main" id="{25575024-0E87-46EF-1079-72866A85E2B7}"/>
                  </a:ext>
                </a:extLst>
              </p:cNvPr>
              <p:cNvGrpSpPr/>
              <p:nvPr/>
            </p:nvGrpSpPr>
            <p:grpSpPr>
              <a:xfrm>
                <a:off x="7147500" y="3515473"/>
                <a:ext cx="777300" cy="777300"/>
                <a:chOff x="7909500" y="2183091"/>
                <a:chExt cx="777300" cy="777300"/>
              </a:xfrm>
            </p:grpSpPr>
            <p:sp>
              <p:nvSpPr>
                <p:cNvPr id="10" name="Google Shape;1590;p37">
                  <a:extLst>
                    <a:ext uri="{FF2B5EF4-FFF2-40B4-BE49-F238E27FC236}">
                      <a16:creationId xmlns:a16="http://schemas.microsoft.com/office/drawing/2014/main" id="{8828E803-95A5-BEB3-56A8-133F88E9128A}"/>
                    </a:ext>
                  </a:extLst>
                </p:cNvPr>
                <p:cNvSpPr/>
                <p:nvPr/>
              </p:nvSpPr>
              <p:spPr>
                <a:xfrm>
                  <a:off x="7909500" y="2183091"/>
                  <a:ext cx="777300" cy="777300"/>
                </a:xfrm>
                <a:prstGeom prst="snip1Rect">
                  <a:avLst>
                    <a:gd name="adj" fmla="val 30866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" name="Google Shape;1591;p37">
                  <a:extLst>
                    <a:ext uri="{FF2B5EF4-FFF2-40B4-BE49-F238E27FC236}">
                      <a16:creationId xmlns:a16="http://schemas.microsoft.com/office/drawing/2014/main" id="{9EA03F19-D843-1B7C-F683-48FF2936DCB0}"/>
                    </a:ext>
                  </a:extLst>
                </p:cNvPr>
                <p:cNvGrpSpPr/>
                <p:nvPr/>
              </p:nvGrpSpPr>
              <p:grpSpPr>
                <a:xfrm>
                  <a:off x="8105759" y="2465137"/>
                  <a:ext cx="384783" cy="213208"/>
                  <a:chOff x="903075" y="2730000"/>
                  <a:chExt cx="475275" cy="263350"/>
                </a:xfrm>
              </p:grpSpPr>
              <p:sp>
                <p:nvSpPr>
                  <p:cNvPr id="12" name="Google Shape;1592;p37">
                    <a:extLst>
                      <a:ext uri="{FF2B5EF4-FFF2-40B4-BE49-F238E27FC236}">
                        <a16:creationId xmlns:a16="http://schemas.microsoft.com/office/drawing/2014/main" id="{A7CAAB1B-AE01-3E84-08CB-E2A8F16CDA79}"/>
                      </a:ext>
                    </a:extLst>
                  </p:cNvPr>
                  <p:cNvSpPr/>
                  <p:nvPr/>
                </p:nvSpPr>
                <p:spPr>
                  <a:xfrm>
                    <a:off x="986725" y="2807325"/>
                    <a:ext cx="308000" cy="108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20" h="4352" extrusionOk="0">
                        <a:moveTo>
                          <a:pt x="6161" y="482"/>
                        </a:moveTo>
                        <a:cubicBezTo>
                          <a:pt x="6845" y="482"/>
                          <a:pt x="7462" y="894"/>
                          <a:pt x="7724" y="1527"/>
                        </a:cubicBezTo>
                        <a:cubicBezTo>
                          <a:pt x="7986" y="2159"/>
                          <a:pt x="7838" y="2888"/>
                          <a:pt x="7357" y="3370"/>
                        </a:cubicBezTo>
                        <a:cubicBezTo>
                          <a:pt x="7032" y="3694"/>
                          <a:pt x="6599" y="3866"/>
                          <a:pt x="6158" y="3866"/>
                        </a:cubicBezTo>
                        <a:cubicBezTo>
                          <a:pt x="5940" y="3866"/>
                          <a:pt x="5720" y="3824"/>
                          <a:pt x="5511" y="3737"/>
                        </a:cubicBezTo>
                        <a:cubicBezTo>
                          <a:pt x="4881" y="3475"/>
                          <a:pt x="4469" y="2858"/>
                          <a:pt x="4469" y="2174"/>
                        </a:cubicBezTo>
                        <a:cubicBezTo>
                          <a:pt x="4469" y="1241"/>
                          <a:pt x="5225" y="482"/>
                          <a:pt x="6161" y="482"/>
                        </a:cubicBezTo>
                        <a:close/>
                        <a:moveTo>
                          <a:pt x="1418" y="0"/>
                        </a:moveTo>
                        <a:cubicBezTo>
                          <a:pt x="1220" y="684"/>
                          <a:pt x="684" y="1220"/>
                          <a:pt x="0" y="1415"/>
                        </a:cubicBezTo>
                        <a:lnTo>
                          <a:pt x="0" y="2933"/>
                        </a:lnTo>
                        <a:cubicBezTo>
                          <a:pt x="684" y="3129"/>
                          <a:pt x="1220" y="3665"/>
                          <a:pt x="1418" y="4351"/>
                        </a:cubicBezTo>
                        <a:lnTo>
                          <a:pt x="10904" y="4351"/>
                        </a:lnTo>
                        <a:cubicBezTo>
                          <a:pt x="11100" y="3665"/>
                          <a:pt x="11636" y="3129"/>
                          <a:pt x="12319" y="2933"/>
                        </a:cubicBezTo>
                        <a:lnTo>
                          <a:pt x="12319" y="1415"/>
                        </a:lnTo>
                        <a:cubicBezTo>
                          <a:pt x="11636" y="1220"/>
                          <a:pt x="11100" y="684"/>
                          <a:pt x="10904" y="0"/>
                        </a:cubicBezTo>
                        <a:close/>
                      </a:path>
                    </a:pathLst>
                  </a:custGeom>
                  <a:solidFill>
                    <a:srgbClr val="270B4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  <p:sp>
                <p:nvSpPr>
                  <p:cNvPr id="13" name="Google Shape;1593;p37">
                    <a:extLst>
                      <a:ext uri="{FF2B5EF4-FFF2-40B4-BE49-F238E27FC236}">
                        <a16:creationId xmlns:a16="http://schemas.microsoft.com/office/drawing/2014/main" id="{E5C4AC43-145A-D76B-F751-60D3330CEDCC}"/>
                      </a:ext>
                    </a:extLst>
                  </p:cNvPr>
                  <p:cNvSpPr/>
                  <p:nvPr/>
                </p:nvSpPr>
                <p:spPr>
                  <a:xfrm>
                    <a:off x="1126675" y="2847600"/>
                    <a:ext cx="28100" cy="28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4" h="1127" extrusionOk="0">
                        <a:moveTo>
                          <a:pt x="563" y="0"/>
                        </a:moveTo>
                        <a:cubicBezTo>
                          <a:pt x="250" y="0"/>
                          <a:pt x="0" y="253"/>
                          <a:pt x="0" y="563"/>
                        </a:cubicBezTo>
                        <a:cubicBezTo>
                          <a:pt x="0" y="873"/>
                          <a:pt x="250" y="1126"/>
                          <a:pt x="563" y="1126"/>
                        </a:cubicBezTo>
                        <a:cubicBezTo>
                          <a:pt x="873" y="1126"/>
                          <a:pt x="1123" y="873"/>
                          <a:pt x="1123" y="563"/>
                        </a:cubicBezTo>
                        <a:cubicBezTo>
                          <a:pt x="1123" y="253"/>
                          <a:pt x="873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rgbClr val="270B4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  <p:sp>
                <p:nvSpPr>
                  <p:cNvPr id="14" name="Google Shape;1594;p37">
                    <a:extLst>
                      <a:ext uri="{FF2B5EF4-FFF2-40B4-BE49-F238E27FC236}">
                        <a16:creationId xmlns:a16="http://schemas.microsoft.com/office/drawing/2014/main" id="{77DD64F3-C7D8-15E7-490D-AD8F838EB26C}"/>
                      </a:ext>
                    </a:extLst>
                  </p:cNvPr>
                  <p:cNvSpPr/>
                  <p:nvPr/>
                </p:nvSpPr>
                <p:spPr>
                  <a:xfrm>
                    <a:off x="903075" y="2730000"/>
                    <a:ext cx="475275" cy="26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11" h="10534" extrusionOk="0">
                        <a:moveTo>
                          <a:pt x="14735" y="1964"/>
                        </a:moveTo>
                        <a:cubicBezTo>
                          <a:pt x="15045" y="1964"/>
                          <a:pt x="15298" y="2217"/>
                          <a:pt x="15298" y="2530"/>
                        </a:cubicBezTo>
                        <a:cubicBezTo>
                          <a:pt x="15298" y="3042"/>
                          <a:pt x="15716" y="3460"/>
                          <a:pt x="16231" y="3460"/>
                        </a:cubicBezTo>
                        <a:cubicBezTo>
                          <a:pt x="16541" y="3460"/>
                          <a:pt x="16794" y="3713"/>
                          <a:pt x="16794" y="4026"/>
                        </a:cubicBezTo>
                        <a:lnTo>
                          <a:pt x="16794" y="6511"/>
                        </a:lnTo>
                        <a:cubicBezTo>
                          <a:pt x="16794" y="6821"/>
                          <a:pt x="16541" y="7074"/>
                          <a:pt x="16231" y="7074"/>
                        </a:cubicBezTo>
                        <a:cubicBezTo>
                          <a:pt x="15716" y="7074"/>
                          <a:pt x="15298" y="7492"/>
                          <a:pt x="15298" y="8007"/>
                        </a:cubicBezTo>
                        <a:cubicBezTo>
                          <a:pt x="15298" y="8318"/>
                          <a:pt x="15045" y="8570"/>
                          <a:pt x="14735" y="8570"/>
                        </a:cubicBezTo>
                        <a:lnTo>
                          <a:pt x="4277" y="8570"/>
                        </a:lnTo>
                        <a:cubicBezTo>
                          <a:pt x="3966" y="8570"/>
                          <a:pt x="3714" y="8318"/>
                          <a:pt x="3714" y="8007"/>
                        </a:cubicBezTo>
                        <a:cubicBezTo>
                          <a:pt x="3714" y="7492"/>
                          <a:pt x="3295" y="7074"/>
                          <a:pt x="2783" y="7074"/>
                        </a:cubicBezTo>
                        <a:cubicBezTo>
                          <a:pt x="2470" y="7074"/>
                          <a:pt x="2217" y="6821"/>
                          <a:pt x="2217" y="6511"/>
                        </a:cubicBezTo>
                        <a:lnTo>
                          <a:pt x="2217" y="4026"/>
                        </a:lnTo>
                        <a:cubicBezTo>
                          <a:pt x="2217" y="3713"/>
                          <a:pt x="2470" y="3460"/>
                          <a:pt x="2783" y="3460"/>
                        </a:cubicBezTo>
                        <a:cubicBezTo>
                          <a:pt x="3295" y="3460"/>
                          <a:pt x="3714" y="3042"/>
                          <a:pt x="3714" y="2530"/>
                        </a:cubicBezTo>
                        <a:cubicBezTo>
                          <a:pt x="3714" y="2217"/>
                          <a:pt x="3966" y="1964"/>
                          <a:pt x="4277" y="1964"/>
                        </a:cubicBezTo>
                        <a:close/>
                        <a:moveTo>
                          <a:pt x="567" y="0"/>
                        </a:moveTo>
                        <a:cubicBezTo>
                          <a:pt x="254" y="0"/>
                          <a:pt x="1" y="253"/>
                          <a:pt x="1" y="567"/>
                        </a:cubicBezTo>
                        <a:lnTo>
                          <a:pt x="1" y="9968"/>
                        </a:lnTo>
                        <a:cubicBezTo>
                          <a:pt x="1" y="10281"/>
                          <a:pt x="254" y="10534"/>
                          <a:pt x="567" y="10534"/>
                        </a:cubicBezTo>
                        <a:lnTo>
                          <a:pt x="18445" y="10534"/>
                        </a:lnTo>
                        <a:cubicBezTo>
                          <a:pt x="18758" y="10534"/>
                          <a:pt x="19011" y="10281"/>
                          <a:pt x="19011" y="9968"/>
                        </a:cubicBezTo>
                        <a:lnTo>
                          <a:pt x="19011" y="567"/>
                        </a:lnTo>
                        <a:cubicBezTo>
                          <a:pt x="19011" y="253"/>
                          <a:pt x="18758" y="0"/>
                          <a:pt x="18445" y="0"/>
                        </a:cubicBezTo>
                        <a:close/>
                      </a:path>
                    </a:pathLst>
                  </a:custGeom>
                  <a:solidFill>
                    <a:srgbClr val="270B4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</p:grpSp>
          </p:grpSp>
          <p:grpSp>
            <p:nvGrpSpPr>
              <p:cNvPr id="15" name="Google Shape;1568;p37">
                <a:extLst>
                  <a:ext uri="{FF2B5EF4-FFF2-40B4-BE49-F238E27FC236}">
                    <a16:creationId xmlns:a16="http://schemas.microsoft.com/office/drawing/2014/main" id="{B68EF1CF-FD10-BA97-4608-4077B07E8E21}"/>
                  </a:ext>
                </a:extLst>
              </p:cNvPr>
              <p:cNvGrpSpPr/>
              <p:nvPr/>
            </p:nvGrpSpPr>
            <p:grpSpPr>
              <a:xfrm>
                <a:off x="4228375" y="3526888"/>
                <a:ext cx="777300" cy="777300"/>
                <a:chOff x="7909500" y="1298166"/>
                <a:chExt cx="777300" cy="777300"/>
              </a:xfrm>
            </p:grpSpPr>
            <p:sp>
              <p:nvSpPr>
                <p:cNvPr id="16" name="Google Shape;1569;p37">
                  <a:extLst>
                    <a:ext uri="{FF2B5EF4-FFF2-40B4-BE49-F238E27FC236}">
                      <a16:creationId xmlns:a16="http://schemas.microsoft.com/office/drawing/2014/main" id="{55357BC7-7554-84FE-AD96-A582A8445F61}"/>
                    </a:ext>
                  </a:extLst>
                </p:cNvPr>
                <p:cNvSpPr/>
                <p:nvPr/>
              </p:nvSpPr>
              <p:spPr>
                <a:xfrm>
                  <a:off x="7909500" y="1298166"/>
                  <a:ext cx="777300" cy="777300"/>
                </a:xfrm>
                <a:prstGeom prst="snip1Rect">
                  <a:avLst>
                    <a:gd name="adj" fmla="val 30866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" name="Google Shape;1570;p37">
                  <a:extLst>
                    <a:ext uri="{FF2B5EF4-FFF2-40B4-BE49-F238E27FC236}">
                      <a16:creationId xmlns:a16="http://schemas.microsoft.com/office/drawing/2014/main" id="{ED118094-5531-A88C-0606-F3CA07EC6766}"/>
                    </a:ext>
                  </a:extLst>
                </p:cNvPr>
                <p:cNvGrpSpPr/>
                <p:nvPr/>
              </p:nvGrpSpPr>
              <p:grpSpPr>
                <a:xfrm>
                  <a:off x="8089281" y="1505477"/>
                  <a:ext cx="417754" cy="362701"/>
                  <a:chOff x="6218300" y="4416176"/>
                  <a:chExt cx="516000" cy="448000"/>
                </a:xfrm>
              </p:grpSpPr>
              <p:sp>
                <p:nvSpPr>
                  <p:cNvPr id="18" name="Google Shape;1571;p37">
                    <a:extLst>
                      <a:ext uri="{FF2B5EF4-FFF2-40B4-BE49-F238E27FC236}">
                        <a16:creationId xmlns:a16="http://schemas.microsoft.com/office/drawing/2014/main" id="{81CF0825-8DD5-C5C8-C4F9-A5A1C7D533AB}"/>
                      </a:ext>
                    </a:extLst>
                  </p:cNvPr>
                  <p:cNvSpPr/>
                  <p:nvPr/>
                </p:nvSpPr>
                <p:spPr>
                  <a:xfrm>
                    <a:off x="6462150" y="4525375"/>
                    <a:ext cx="28250" cy="141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0" h="5650" extrusionOk="0">
                        <a:moveTo>
                          <a:pt x="566" y="1"/>
                        </a:moveTo>
                        <a:cubicBezTo>
                          <a:pt x="253" y="1"/>
                          <a:pt x="0" y="254"/>
                          <a:pt x="0" y="567"/>
                        </a:cubicBezTo>
                        <a:lnTo>
                          <a:pt x="0" y="5087"/>
                        </a:lnTo>
                        <a:cubicBezTo>
                          <a:pt x="0" y="5397"/>
                          <a:pt x="253" y="5650"/>
                          <a:pt x="566" y="5650"/>
                        </a:cubicBezTo>
                        <a:cubicBezTo>
                          <a:pt x="877" y="5650"/>
                          <a:pt x="1130" y="5397"/>
                          <a:pt x="1130" y="5087"/>
                        </a:cubicBezTo>
                        <a:lnTo>
                          <a:pt x="1130" y="567"/>
                        </a:lnTo>
                        <a:cubicBezTo>
                          <a:pt x="1130" y="254"/>
                          <a:pt x="877" y="1"/>
                          <a:pt x="566" y="1"/>
                        </a:cubicBezTo>
                        <a:close/>
                      </a:path>
                    </a:pathLst>
                  </a:custGeom>
                  <a:solidFill>
                    <a:srgbClr val="270B4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  <p:sp>
                <p:nvSpPr>
                  <p:cNvPr id="19" name="Google Shape;1572;p37">
                    <a:extLst>
                      <a:ext uri="{FF2B5EF4-FFF2-40B4-BE49-F238E27FC236}">
                        <a16:creationId xmlns:a16="http://schemas.microsoft.com/office/drawing/2014/main" id="{9DE3B88A-68D4-7E55-7B86-BCC3555ABD2F}"/>
                      </a:ext>
                    </a:extLst>
                  </p:cNvPr>
                  <p:cNvSpPr/>
                  <p:nvPr/>
                </p:nvSpPr>
                <p:spPr>
                  <a:xfrm>
                    <a:off x="6218300" y="4416176"/>
                    <a:ext cx="516000" cy="44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40" h="17920" extrusionOk="0">
                        <a:moveTo>
                          <a:pt x="10320" y="3240"/>
                        </a:moveTo>
                        <a:cubicBezTo>
                          <a:pt x="11254" y="3240"/>
                          <a:pt x="12013" y="3998"/>
                          <a:pt x="12013" y="4935"/>
                        </a:cubicBezTo>
                        <a:lnTo>
                          <a:pt x="12013" y="9452"/>
                        </a:lnTo>
                        <a:cubicBezTo>
                          <a:pt x="12013" y="10385"/>
                          <a:pt x="11254" y="11144"/>
                          <a:pt x="10320" y="11144"/>
                        </a:cubicBezTo>
                        <a:cubicBezTo>
                          <a:pt x="9384" y="11144"/>
                          <a:pt x="8625" y="10385"/>
                          <a:pt x="8625" y="9452"/>
                        </a:cubicBezTo>
                        <a:lnTo>
                          <a:pt x="8625" y="4935"/>
                        </a:lnTo>
                        <a:cubicBezTo>
                          <a:pt x="8625" y="3998"/>
                          <a:pt x="9384" y="3240"/>
                          <a:pt x="10320" y="3240"/>
                        </a:cubicBezTo>
                        <a:close/>
                        <a:moveTo>
                          <a:pt x="10320" y="12274"/>
                        </a:moveTo>
                        <a:cubicBezTo>
                          <a:pt x="10538" y="12274"/>
                          <a:pt x="10758" y="12316"/>
                          <a:pt x="10968" y="12403"/>
                        </a:cubicBezTo>
                        <a:cubicBezTo>
                          <a:pt x="11600" y="12665"/>
                          <a:pt x="12013" y="13282"/>
                          <a:pt x="12013" y="13969"/>
                        </a:cubicBezTo>
                        <a:cubicBezTo>
                          <a:pt x="12013" y="14902"/>
                          <a:pt x="11254" y="15661"/>
                          <a:pt x="10320" y="15661"/>
                        </a:cubicBezTo>
                        <a:cubicBezTo>
                          <a:pt x="9634" y="15661"/>
                          <a:pt x="9017" y="15248"/>
                          <a:pt x="8755" y="14616"/>
                        </a:cubicBezTo>
                        <a:cubicBezTo>
                          <a:pt x="8493" y="13984"/>
                          <a:pt x="8637" y="13255"/>
                          <a:pt x="9122" y="12770"/>
                        </a:cubicBezTo>
                        <a:cubicBezTo>
                          <a:pt x="9446" y="12446"/>
                          <a:pt x="9880" y="12274"/>
                          <a:pt x="10320" y="12274"/>
                        </a:cubicBezTo>
                        <a:close/>
                        <a:moveTo>
                          <a:pt x="10319" y="1"/>
                        </a:moveTo>
                        <a:cubicBezTo>
                          <a:pt x="9352" y="1"/>
                          <a:pt x="8386" y="487"/>
                          <a:pt x="7848" y="1460"/>
                        </a:cubicBezTo>
                        <a:lnTo>
                          <a:pt x="1040" y="13731"/>
                        </a:lnTo>
                        <a:cubicBezTo>
                          <a:pt x="1" y="15613"/>
                          <a:pt x="1359" y="17919"/>
                          <a:pt x="3509" y="17919"/>
                        </a:cubicBezTo>
                        <a:lnTo>
                          <a:pt x="17129" y="17919"/>
                        </a:lnTo>
                        <a:cubicBezTo>
                          <a:pt x="19279" y="17919"/>
                          <a:pt x="20640" y="15616"/>
                          <a:pt x="19598" y="13731"/>
                        </a:cubicBezTo>
                        <a:lnTo>
                          <a:pt x="12790" y="1460"/>
                        </a:lnTo>
                        <a:cubicBezTo>
                          <a:pt x="12252" y="487"/>
                          <a:pt x="11286" y="1"/>
                          <a:pt x="10319" y="1"/>
                        </a:cubicBezTo>
                        <a:close/>
                      </a:path>
                    </a:pathLst>
                  </a:custGeom>
                  <a:solidFill>
                    <a:srgbClr val="270B4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  <p:sp>
                <p:nvSpPr>
                  <p:cNvPr id="20" name="Google Shape;1573;p37">
                    <a:extLst>
                      <a:ext uri="{FF2B5EF4-FFF2-40B4-BE49-F238E27FC236}">
                        <a16:creationId xmlns:a16="http://schemas.microsoft.com/office/drawing/2014/main" id="{FAC8ED0F-BF4A-CCB5-1F77-6B504369DEA8}"/>
                      </a:ext>
                    </a:extLst>
                  </p:cNvPr>
                  <p:cNvSpPr/>
                  <p:nvPr/>
                </p:nvSpPr>
                <p:spPr>
                  <a:xfrm>
                    <a:off x="6462150" y="4751225"/>
                    <a:ext cx="28250" cy="28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0" h="1130" extrusionOk="0">
                        <a:moveTo>
                          <a:pt x="566" y="1"/>
                        </a:moveTo>
                        <a:cubicBezTo>
                          <a:pt x="253" y="1"/>
                          <a:pt x="0" y="253"/>
                          <a:pt x="0" y="567"/>
                        </a:cubicBezTo>
                        <a:cubicBezTo>
                          <a:pt x="0" y="877"/>
                          <a:pt x="253" y="1130"/>
                          <a:pt x="566" y="1130"/>
                        </a:cubicBezTo>
                        <a:cubicBezTo>
                          <a:pt x="877" y="1130"/>
                          <a:pt x="1130" y="877"/>
                          <a:pt x="1130" y="567"/>
                        </a:cubicBezTo>
                        <a:cubicBezTo>
                          <a:pt x="1130" y="253"/>
                          <a:pt x="877" y="1"/>
                          <a:pt x="566" y="1"/>
                        </a:cubicBezTo>
                        <a:close/>
                      </a:path>
                    </a:pathLst>
                  </a:custGeom>
                  <a:solidFill>
                    <a:srgbClr val="270B4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</p:grpSp>
          </p:grpSp>
          <p:grpSp>
            <p:nvGrpSpPr>
              <p:cNvPr id="21" name="Google Shape;1609;p37">
                <a:extLst>
                  <a:ext uri="{FF2B5EF4-FFF2-40B4-BE49-F238E27FC236}">
                    <a16:creationId xmlns:a16="http://schemas.microsoft.com/office/drawing/2014/main" id="{FFC30523-9873-7411-BB40-FF9C8F194CFF}"/>
                  </a:ext>
                </a:extLst>
              </p:cNvPr>
              <p:cNvGrpSpPr/>
              <p:nvPr/>
            </p:nvGrpSpPr>
            <p:grpSpPr>
              <a:xfrm>
                <a:off x="1220713" y="3526888"/>
                <a:ext cx="777300" cy="777300"/>
                <a:chOff x="7909500" y="3192741"/>
                <a:chExt cx="777300" cy="777300"/>
              </a:xfrm>
            </p:grpSpPr>
            <p:sp>
              <p:nvSpPr>
                <p:cNvPr id="22" name="Google Shape;1610;p37">
                  <a:extLst>
                    <a:ext uri="{FF2B5EF4-FFF2-40B4-BE49-F238E27FC236}">
                      <a16:creationId xmlns:a16="http://schemas.microsoft.com/office/drawing/2014/main" id="{3D840BE4-266F-698D-B755-7D2D0FCF0F6C}"/>
                    </a:ext>
                  </a:extLst>
                </p:cNvPr>
                <p:cNvSpPr/>
                <p:nvPr/>
              </p:nvSpPr>
              <p:spPr>
                <a:xfrm>
                  <a:off x="7909500" y="3192741"/>
                  <a:ext cx="777300" cy="777300"/>
                </a:xfrm>
                <a:prstGeom prst="snip1Rect">
                  <a:avLst>
                    <a:gd name="adj" fmla="val 30866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" name="Google Shape;1611;p37">
                  <a:extLst>
                    <a:ext uri="{FF2B5EF4-FFF2-40B4-BE49-F238E27FC236}">
                      <a16:creationId xmlns:a16="http://schemas.microsoft.com/office/drawing/2014/main" id="{77F57182-3B58-66D6-C182-66AAAC83F5AA}"/>
                    </a:ext>
                  </a:extLst>
                </p:cNvPr>
                <p:cNvGrpSpPr/>
                <p:nvPr/>
              </p:nvGrpSpPr>
              <p:grpSpPr>
                <a:xfrm>
                  <a:off x="8103077" y="3436685"/>
                  <a:ext cx="390146" cy="289412"/>
                  <a:chOff x="2678275" y="2090100"/>
                  <a:chExt cx="481900" cy="357475"/>
                </a:xfrm>
              </p:grpSpPr>
              <p:sp>
                <p:nvSpPr>
                  <p:cNvPr id="24" name="Google Shape;1612;p37">
                    <a:extLst>
                      <a:ext uri="{FF2B5EF4-FFF2-40B4-BE49-F238E27FC236}">
                        <a16:creationId xmlns:a16="http://schemas.microsoft.com/office/drawing/2014/main" id="{4FFB63AB-F527-7D7D-6269-146CE04DF49C}"/>
                      </a:ext>
                    </a:extLst>
                  </p:cNvPr>
                  <p:cNvSpPr/>
                  <p:nvPr/>
                </p:nvSpPr>
                <p:spPr>
                  <a:xfrm>
                    <a:off x="2899450" y="2249100"/>
                    <a:ext cx="39550" cy="39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2" h="1582" extrusionOk="0">
                        <a:moveTo>
                          <a:pt x="793" y="1"/>
                        </a:moveTo>
                        <a:cubicBezTo>
                          <a:pt x="356" y="1"/>
                          <a:pt x="1" y="353"/>
                          <a:pt x="1" y="790"/>
                        </a:cubicBezTo>
                        <a:cubicBezTo>
                          <a:pt x="1" y="1226"/>
                          <a:pt x="356" y="1581"/>
                          <a:pt x="793" y="1581"/>
                        </a:cubicBezTo>
                        <a:cubicBezTo>
                          <a:pt x="1227" y="1581"/>
                          <a:pt x="1582" y="1226"/>
                          <a:pt x="1582" y="790"/>
                        </a:cubicBezTo>
                        <a:cubicBezTo>
                          <a:pt x="1582" y="353"/>
                          <a:pt x="1227" y="1"/>
                          <a:pt x="793" y="1"/>
                        </a:cubicBezTo>
                        <a:close/>
                      </a:path>
                    </a:pathLst>
                  </a:custGeom>
                  <a:solidFill>
                    <a:srgbClr val="270B4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  <p:sp>
                <p:nvSpPr>
                  <p:cNvPr id="25" name="Google Shape;1613;p37">
                    <a:extLst>
                      <a:ext uri="{FF2B5EF4-FFF2-40B4-BE49-F238E27FC236}">
                        <a16:creationId xmlns:a16="http://schemas.microsoft.com/office/drawing/2014/main" id="{EAC6B312-0131-8891-741C-C8063B582138}"/>
                      </a:ext>
                    </a:extLst>
                  </p:cNvPr>
                  <p:cNvSpPr/>
                  <p:nvPr/>
                </p:nvSpPr>
                <p:spPr>
                  <a:xfrm>
                    <a:off x="3092400" y="2249100"/>
                    <a:ext cx="39550" cy="39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2" h="1582" extrusionOk="0">
                        <a:moveTo>
                          <a:pt x="790" y="1"/>
                        </a:moveTo>
                        <a:cubicBezTo>
                          <a:pt x="353" y="1"/>
                          <a:pt x="1" y="353"/>
                          <a:pt x="1" y="790"/>
                        </a:cubicBezTo>
                        <a:cubicBezTo>
                          <a:pt x="1" y="1226"/>
                          <a:pt x="353" y="1581"/>
                          <a:pt x="790" y="1581"/>
                        </a:cubicBezTo>
                        <a:cubicBezTo>
                          <a:pt x="1226" y="1581"/>
                          <a:pt x="1582" y="1226"/>
                          <a:pt x="1582" y="790"/>
                        </a:cubicBezTo>
                        <a:cubicBezTo>
                          <a:pt x="1582" y="353"/>
                          <a:pt x="1226" y="1"/>
                          <a:pt x="790" y="1"/>
                        </a:cubicBezTo>
                        <a:close/>
                      </a:path>
                    </a:pathLst>
                  </a:custGeom>
                  <a:solidFill>
                    <a:srgbClr val="270B4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  <p:sp>
                <p:nvSpPr>
                  <p:cNvPr id="26" name="Google Shape;1614;p37">
                    <a:extLst>
                      <a:ext uri="{FF2B5EF4-FFF2-40B4-BE49-F238E27FC236}">
                        <a16:creationId xmlns:a16="http://schemas.microsoft.com/office/drawing/2014/main" id="{1495F4D1-5667-B40F-FDF2-20AEB194E6E0}"/>
                      </a:ext>
                    </a:extLst>
                  </p:cNvPr>
                  <p:cNvSpPr/>
                  <p:nvPr/>
                </p:nvSpPr>
                <p:spPr>
                  <a:xfrm>
                    <a:off x="2678350" y="2389425"/>
                    <a:ext cx="481825" cy="58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73" h="2326" extrusionOk="0">
                        <a:moveTo>
                          <a:pt x="1" y="1"/>
                        </a:moveTo>
                        <a:lnTo>
                          <a:pt x="1" y="1759"/>
                        </a:lnTo>
                        <a:cubicBezTo>
                          <a:pt x="1" y="2072"/>
                          <a:pt x="251" y="2325"/>
                          <a:pt x="564" y="2325"/>
                        </a:cubicBezTo>
                        <a:lnTo>
                          <a:pt x="18707" y="2325"/>
                        </a:lnTo>
                        <a:cubicBezTo>
                          <a:pt x="19020" y="2325"/>
                          <a:pt x="19273" y="2072"/>
                          <a:pt x="19273" y="1759"/>
                        </a:cubicBezTo>
                        <a:lnTo>
                          <a:pt x="19273" y="1"/>
                        </a:lnTo>
                        <a:close/>
                      </a:path>
                    </a:pathLst>
                  </a:custGeom>
                  <a:solidFill>
                    <a:srgbClr val="270B4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  <p:sp>
                <p:nvSpPr>
                  <p:cNvPr id="27" name="Google Shape;1615;p37">
                    <a:extLst>
                      <a:ext uri="{FF2B5EF4-FFF2-40B4-BE49-F238E27FC236}">
                        <a16:creationId xmlns:a16="http://schemas.microsoft.com/office/drawing/2014/main" id="{4EEC5836-46AA-6DAF-D226-05F5C6C06A8A}"/>
                      </a:ext>
                    </a:extLst>
                  </p:cNvPr>
                  <p:cNvSpPr/>
                  <p:nvPr/>
                </p:nvSpPr>
                <p:spPr>
                  <a:xfrm>
                    <a:off x="2706600" y="2249100"/>
                    <a:ext cx="39550" cy="39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2" h="1582" extrusionOk="0">
                        <a:moveTo>
                          <a:pt x="789" y="1"/>
                        </a:moveTo>
                        <a:cubicBezTo>
                          <a:pt x="352" y="1"/>
                          <a:pt x="0" y="353"/>
                          <a:pt x="0" y="790"/>
                        </a:cubicBezTo>
                        <a:cubicBezTo>
                          <a:pt x="0" y="1226"/>
                          <a:pt x="352" y="1581"/>
                          <a:pt x="789" y="1581"/>
                        </a:cubicBezTo>
                        <a:cubicBezTo>
                          <a:pt x="1226" y="1581"/>
                          <a:pt x="1581" y="1226"/>
                          <a:pt x="1581" y="790"/>
                        </a:cubicBezTo>
                        <a:cubicBezTo>
                          <a:pt x="1581" y="353"/>
                          <a:pt x="1226" y="1"/>
                          <a:pt x="789" y="1"/>
                        </a:cubicBezTo>
                        <a:close/>
                      </a:path>
                    </a:pathLst>
                  </a:custGeom>
                  <a:solidFill>
                    <a:srgbClr val="270B4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  <p:sp>
                <p:nvSpPr>
                  <p:cNvPr id="28" name="Google Shape;1616;p37">
                    <a:extLst>
                      <a:ext uri="{FF2B5EF4-FFF2-40B4-BE49-F238E27FC236}">
                        <a16:creationId xmlns:a16="http://schemas.microsoft.com/office/drawing/2014/main" id="{E3601BA9-584F-8872-DE11-86D313881688}"/>
                      </a:ext>
                    </a:extLst>
                  </p:cNvPr>
                  <p:cNvSpPr/>
                  <p:nvPr/>
                </p:nvSpPr>
                <p:spPr>
                  <a:xfrm>
                    <a:off x="2678275" y="2090100"/>
                    <a:ext cx="481900" cy="27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76" h="10845" extrusionOk="0">
                        <a:moveTo>
                          <a:pt x="9638" y="5229"/>
                        </a:moveTo>
                        <a:cubicBezTo>
                          <a:pt x="9885" y="5229"/>
                          <a:pt x="10134" y="5277"/>
                          <a:pt x="10372" y="5376"/>
                        </a:cubicBezTo>
                        <a:cubicBezTo>
                          <a:pt x="11091" y="5674"/>
                          <a:pt x="11558" y="6373"/>
                          <a:pt x="11558" y="7150"/>
                        </a:cubicBezTo>
                        <a:cubicBezTo>
                          <a:pt x="11558" y="8209"/>
                          <a:pt x="10697" y="9068"/>
                          <a:pt x="9640" y="9071"/>
                        </a:cubicBezTo>
                        <a:cubicBezTo>
                          <a:pt x="8863" y="9071"/>
                          <a:pt x="8161" y="8601"/>
                          <a:pt x="7866" y="7884"/>
                        </a:cubicBezTo>
                        <a:cubicBezTo>
                          <a:pt x="7568" y="7168"/>
                          <a:pt x="7731" y="6343"/>
                          <a:pt x="8282" y="5791"/>
                        </a:cubicBezTo>
                        <a:cubicBezTo>
                          <a:pt x="8648" y="5425"/>
                          <a:pt x="9139" y="5229"/>
                          <a:pt x="9638" y="5229"/>
                        </a:cubicBezTo>
                        <a:close/>
                        <a:moveTo>
                          <a:pt x="571" y="1"/>
                        </a:moveTo>
                        <a:cubicBezTo>
                          <a:pt x="281" y="1"/>
                          <a:pt x="3" y="226"/>
                          <a:pt x="1" y="567"/>
                        </a:cubicBezTo>
                        <a:lnTo>
                          <a:pt x="1" y="7150"/>
                        </a:lnTo>
                        <a:cubicBezTo>
                          <a:pt x="1" y="6373"/>
                          <a:pt x="471" y="5674"/>
                          <a:pt x="1187" y="5376"/>
                        </a:cubicBezTo>
                        <a:cubicBezTo>
                          <a:pt x="1425" y="5277"/>
                          <a:pt x="1674" y="5229"/>
                          <a:pt x="1921" y="5229"/>
                        </a:cubicBezTo>
                        <a:cubicBezTo>
                          <a:pt x="2420" y="5229"/>
                          <a:pt x="2912" y="5425"/>
                          <a:pt x="3280" y="5791"/>
                        </a:cubicBezTo>
                        <a:cubicBezTo>
                          <a:pt x="3828" y="6343"/>
                          <a:pt x="3994" y="7168"/>
                          <a:pt x="3696" y="7884"/>
                        </a:cubicBezTo>
                        <a:cubicBezTo>
                          <a:pt x="3398" y="8601"/>
                          <a:pt x="2699" y="9071"/>
                          <a:pt x="1922" y="9071"/>
                        </a:cubicBezTo>
                        <a:cubicBezTo>
                          <a:pt x="862" y="9068"/>
                          <a:pt x="4" y="8209"/>
                          <a:pt x="1" y="7150"/>
                        </a:cubicBezTo>
                        <a:lnTo>
                          <a:pt x="1" y="10844"/>
                        </a:lnTo>
                        <a:lnTo>
                          <a:pt x="19276" y="10844"/>
                        </a:lnTo>
                        <a:lnTo>
                          <a:pt x="19276" y="7150"/>
                        </a:lnTo>
                        <a:cubicBezTo>
                          <a:pt x="19276" y="7926"/>
                          <a:pt x="18806" y="8625"/>
                          <a:pt x="18089" y="8923"/>
                        </a:cubicBezTo>
                        <a:cubicBezTo>
                          <a:pt x="17852" y="9022"/>
                          <a:pt x="17603" y="9070"/>
                          <a:pt x="17356" y="9070"/>
                        </a:cubicBezTo>
                        <a:cubicBezTo>
                          <a:pt x="16857" y="9070"/>
                          <a:pt x="16365" y="8874"/>
                          <a:pt x="15997" y="8508"/>
                        </a:cubicBezTo>
                        <a:cubicBezTo>
                          <a:pt x="15449" y="7957"/>
                          <a:pt x="15283" y="7131"/>
                          <a:pt x="15581" y="6415"/>
                        </a:cubicBezTo>
                        <a:cubicBezTo>
                          <a:pt x="15879" y="5698"/>
                          <a:pt x="16578" y="5231"/>
                          <a:pt x="17355" y="5231"/>
                        </a:cubicBezTo>
                        <a:cubicBezTo>
                          <a:pt x="18415" y="5231"/>
                          <a:pt x="19273" y="6090"/>
                          <a:pt x="19276" y="7150"/>
                        </a:cubicBezTo>
                        <a:lnTo>
                          <a:pt x="19276" y="567"/>
                        </a:lnTo>
                        <a:cubicBezTo>
                          <a:pt x="19276" y="341"/>
                          <a:pt x="19137" y="133"/>
                          <a:pt x="18927" y="46"/>
                        </a:cubicBezTo>
                        <a:cubicBezTo>
                          <a:pt x="18857" y="17"/>
                          <a:pt x="18783" y="2"/>
                          <a:pt x="18709" y="2"/>
                        </a:cubicBezTo>
                        <a:cubicBezTo>
                          <a:pt x="18564" y="2"/>
                          <a:pt x="18420" y="58"/>
                          <a:pt x="18312" y="166"/>
                        </a:cubicBezTo>
                        <a:lnTo>
                          <a:pt x="14783" y="3641"/>
                        </a:lnTo>
                        <a:lnTo>
                          <a:pt x="9971" y="112"/>
                        </a:lnTo>
                        <a:cubicBezTo>
                          <a:pt x="9871" y="38"/>
                          <a:pt x="9754" y="1"/>
                          <a:pt x="9636" y="1"/>
                        </a:cubicBezTo>
                        <a:cubicBezTo>
                          <a:pt x="9517" y="1"/>
                          <a:pt x="9397" y="39"/>
                          <a:pt x="9297" y="115"/>
                        </a:cubicBezTo>
                        <a:lnTo>
                          <a:pt x="4656" y="3641"/>
                        </a:lnTo>
                        <a:lnTo>
                          <a:pt x="952" y="154"/>
                        </a:lnTo>
                        <a:cubicBezTo>
                          <a:pt x="840" y="48"/>
                          <a:pt x="704" y="1"/>
                          <a:pt x="571" y="1"/>
                        </a:cubicBezTo>
                        <a:close/>
                      </a:path>
                    </a:pathLst>
                  </a:custGeom>
                  <a:solidFill>
                    <a:srgbClr val="270B4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</p:grp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5709C4D-5AB4-D69F-D3C6-5448597FA407}"/>
                  </a:ext>
                </a:extLst>
              </p:cNvPr>
              <p:cNvGrpSpPr/>
              <p:nvPr/>
            </p:nvGrpSpPr>
            <p:grpSpPr>
              <a:xfrm>
                <a:off x="752373" y="4292773"/>
                <a:ext cx="1746000" cy="647527"/>
                <a:chOff x="328013" y="2862406"/>
                <a:chExt cx="1746000" cy="713801"/>
              </a:xfrm>
            </p:grpSpPr>
            <p:sp>
              <p:nvSpPr>
                <p:cNvPr id="30" name="Google Shape;532;p24">
                  <a:extLst>
                    <a:ext uri="{FF2B5EF4-FFF2-40B4-BE49-F238E27FC236}">
                      <a16:creationId xmlns:a16="http://schemas.microsoft.com/office/drawing/2014/main" id="{BF7C44C4-B2F0-CDF4-758E-E9C51562EF2E}"/>
                    </a:ext>
                  </a:extLst>
                </p:cNvPr>
                <p:cNvSpPr txBox="1"/>
                <p:nvPr/>
              </p:nvSpPr>
              <p:spPr>
                <a:xfrm rot="1181">
                  <a:off x="328013" y="2862406"/>
                  <a:ext cx="1746000" cy="41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accent5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Yohanes P Aragae</a:t>
                  </a:r>
                  <a:endParaRPr sz="1800">
                    <a:solidFill>
                      <a:schemeClr val="accent5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31" name="Google Shape;518;p24">
                  <a:extLst>
                    <a:ext uri="{FF2B5EF4-FFF2-40B4-BE49-F238E27FC236}">
                      <a16:creationId xmlns:a16="http://schemas.microsoft.com/office/drawing/2014/main" id="{C74459BB-7EF0-AE41-93F7-5CC285E5E431}"/>
                    </a:ext>
                  </a:extLst>
                </p:cNvPr>
                <p:cNvSpPr txBox="1"/>
                <p:nvPr/>
              </p:nvSpPr>
              <p:spPr>
                <a:xfrm rot="21598819">
                  <a:off x="482662" y="3160991"/>
                  <a:ext cx="1307930" cy="4152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u="sng">
                      <a:solidFill>
                        <a:schemeClr val="bg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BUSINESS</a:t>
                  </a:r>
                  <a:endParaRPr sz="1200" u="sng">
                    <a:solidFill>
                      <a:schemeClr val="bg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EFBF21B-90B3-055A-23C6-12008FB257FB}"/>
                  </a:ext>
                </a:extLst>
              </p:cNvPr>
              <p:cNvGrpSpPr/>
              <p:nvPr/>
            </p:nvGrpSpPr>
            <p:grpSpPr>
              <a:xfrm>
                <a:off x="3755448" y="4332738"/>
                <a:ext cx="1746000" cy="655649"/>
                <a:chOff x="339449" y="2849731"/>
                <a:chExt cx="1746000" cy="722754"/>
              </a:xfrm>
            </p:grpSpPr>
            <p:sp>
              <p:nvSpPr>
                <p:cNvPr id="34" name="Google Shape;532;p24">
                  <a:extLst>
                    <a:ext uri="{FF2B5EF4-FFF2-40B4-BE49-F238E27FC236}">
                      <a16:creationId xmlns:a16="http://schemas.microsoft.com/office/drawing/2014/main" id="{6BD3EBA2-04D1-A196-0241-A5824E5211F5}"/>
                    </a:ext>
                  </a:extLst>
                </p:cNvPr>
                <p:cNvSpPr txBox="1"/>
                <p:nvPr/>
              </p:nvSpPr>
              <p:spPr>
                <a:xfrm rot="1181">
                  <a:off x="339449" y="2849731"/>
                  <a:ext cx="1746000" cy="41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accen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Michel Patty</a:t>
                  </a:r>
                  <a:endParaRPr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35" name="Google Shape;518;p24">
                  <a:extLst>
                    <a:ext uri="{FF2B5EF4-FFF2-40B4-BE49-F238E27FC236}">
                      <a16:creationId xmlns:a16="http://schemas.microsoft.com/office/drawing/2014/main" id="{A7C442B8-BA3E-8018-2B92-BAE1AB4A9600}"/>
                    </a:ext>
                  </a:extLst>
                </p:cNvPr>
                <p:cNvSpPr txBox="1"/>
                <p:nvPr/>
              </p:nvSpPr>
              <p:spPr>
                <a:xfrm rot="21598819">
                  <a:off x="558484" y="3157269"/>
                  <a:ext cx="1307930" cy="4152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u="sng">
                      <a:solidFill>
                        <a:schemeClr val="bg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CREATIVE</a:t>
                  </a:r>
                  <a:endParaRPr sz="1200" u="sng">
                    <a:solidFill>
                      <a:schemeClr val="bg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B0C9874-72B7-A26C-637B-C67665DC9317}"/>
                  </a:ext>
                </a:extLst>
              </p:cNvPr>
              <p:cNvGrpSpPr/>
              <p:nvPr/>
            </p:nvGrpSpPr>
            <p:grpSpPr>
              <a:xfrm>
                <a:off x="6674536" y="4332739"/>
                <a:ext cx="1746000" cy="642730"/>
                <a:chOff x="328013" y="2862406"/>
                <a:chExt cx="1746000" cy="708513"/>
              </a:xfrm>
            </p:grpSpPr>
            <p:sp>
              <p:nvSpPr>
                <p:cNvPr id="37" name="Google Shape;532;p24">
                  <a:extLst>
                    <a:ext uri="{FF2B5EF4-FFF2-40B4-BE49-F238E27FC236}">
                      <a16:creationId xmlns:a16="http://schemas.microsoft.com/office/drawing/2014/main" id="{584C5D3B-B48D-38B1-9A1D-973BE07CDE91}"/>
                    </a:ext>
                  </a:extLst>
                </p:cNvPr>
                <p:cNvSpPr txBox="1"/>
                <p:nvPr/>
              </p:nvSpPr>
              <p:spPr>
                <a:xfrm rot="1181">
                  <a:off x="328013" y="2862406"/>
                  <a:ext cx="1746000" cy="41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accent3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Hugo A Worumi</a:t>
                  </a:r>
                  <a:endParaRPr sz="1800">
                    <a:solidFill>
                      <a:schemeClr val="accent3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38" name="Google Shape;518;p24">
                  <a:extLst>
                    <a:ext uri="{FF2B5EF4-FFF2-40B4-BE49-F238E27FC236}">
                      <a16:creationId xmlns:a16="http://schemas.microsoft.com/office/drawing/2014/main" id="{8BE3B486-4E0E-2E3C-4DC2-A10239AC3E1E}"/>
                    </a:ext>
                  </a:extLst>
                </p:cNvPr>
                <p:cNvSpPr txBox="1"/>
                <p:nvPr/>
              </p:nvSpPr>
              <p:spPr>
                <a:xfrm rot="21598819">
                  <a:off x="550397" y="3155703"/>
                  <a:ext cx="1307930" cy="4152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u="sng">
                      <a:solidFill>
                        <a:schemeClr val="bg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TECHNOLOGY</a:t>
                  </a:r>
                  <a:endParaRPr sz="1200" u="sng">
                    <a:solidFill>
                      <a:schemeClr val="bg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sp>
          <p:nvSpPr>
            <p:cNvPr id="40" name="Google Shape;475;p24">
              <a:extLst>
                <a:ext uri="{FF2B5EF4-FFF2-40B4-BE49-F238E27FC236}">
                  <a16:creationId xmlns:a16="http://schemas.microsoft.com/office/drawing/2014/main" id="{1D9157C1-71FA-D1B9-4687-EE3FF51CAD9A}"/>
                </a:ext>
              </a:extLst>
            </p:cNvPr>
            <p:cNvSpPr txBox="1">
              <a:spLocks/>
            </p:cNvSpPr>
            <p:nvPr/>
          </p:nvSpPr>
          <p:spPr>
            <a:xfrm>
              <a:off x="4212644" y="-111800"/>
              <a:ext cx="718711" cy="4014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Clr>
                  <a:schemeClr val="dk1"/>
                </a:buClr>
                <a:buSzPts val="1100"/>
              </a:pPr>
              <a:r>
                <a:rPr lang="en-ID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Fira Sans Extra Condensed Medium" panose="020B0604020202020204" charset="0"/>
                </a:rPr>
                <a:t>TIM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2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3D3F74-A7DE-6408-244A-036F7324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297175"/>
            <a:ext cx="2133600" cy="401400"/>
          </a:xfrm>
        </p:spPr>
        <p:txBody>
          <a:bodyPr/>
          <a:lstStyle/>
          <a:p>
            <a:r>
              <a:rPr lang="en-US" u="sng"/>
              <a:t>   COMPE</a:t>
            </a:r>
            <a:r>
              <a:rPr lang="en-US"/>
              <a:t>TITION</a:t>
            </a:r>
            <a:endParaRPr lang="en-ID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326FAA-4E10-9D02-7B55-49DF126888C3}"/>
              </a:ext>
            </a:extLst>
          </p:cNvPr>
          <p:cNvCxnSpPr>
            <a:cxnSpLocks/>
          </p:cNvCxnSpPr>
          <p:nvPr/>
        </p:nvCxnSpPr>
        <p:spPr>
          <a:xfrm flipV="1">
            <a:off x="4521200" y="1123950"/>
            <a:ext cx="0" cy="120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E7FB2E-5C39-68CE-2CE5-598F193A78A9}"/>
              </a:ext>
            </a:extLst>
          </p:cNvPr>
          <p:cNvCxnSpPr>
            <a:cxnSpLocks/>
          </p:cNvCxnSpPr>
          <p:nvPr/>
        </p:nvCxnSpPr>
        <p:spPr>
          <a:xfrm>
            <a:off x="4521200" y="2933700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275918-C320-538A-8EBF-267DAB0B5075}"/>
              </a:ext>
            </a:extLst>
          </p:cNvPr>
          <p:cNvCxnSpPr>
            <a:cxnSpLocks/>
          </p:cNvCxnSpPr>
          <p:nvPr/>
        </p:nvCxnSpPr>
        <p:spPr>
          <a:xfrm>
            <a:off x="4845050" y="2667000"/>
            <a:ext cx="156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CBE9DA-87D9-02CE-DF36-615EC2702AA8}"/>
              </a:ext>
            </a:extLst>
          </p:cNvPr>
          <p:cNvCxnSpPr>
            <a:cxnSpLocks/>
          </p:cNvCxnSpPr>
          <p:nvPr/>
        </p:nvCxnSpPr>
        <p:spPr>
          <a:xfrm flipH="1">
            <a:off x="2787650" y="2660650"/>
            <a:ext cx="1358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F0391A-4DB5-5AB4-F9F6-C953EB5062D7}"/>
              </a:ext>
            </a:extLst>
          </p:cNvPr>
          <p:cNvSpPr txBox="1"/>
          <p:nvPr/>
        </p:nvSpPr>
        <p:spPr>
          <a:xfrm>
            <a:off x="1682750" y="240539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 Extra Condensed Medium" panose="020B0604020202020204" charset="0"/>
              </a:rPr>
              <a:t>Transaksi offline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1506BC-2911-EA47-09C3-81CE1279087A}"/>
              </a:ext>
            </a:extLst>
          </p:cNvPr>
          <p:cNvSpPr txBox="1"/>
          <p:nvPr/>
        </p:nvSpPr>
        <p:spPr>
          <a:xfrm>
            <a:off x="6464300" y="240539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 Extra Condensed Medium" panose="020B0604020202020204" charset="0"/>
              </a:rPr>
              <a:t>Transaksi online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FD2D90-CF89-A3CA-3A70-3E6605B13CA8}"/>
              </a:ext>
            </a:extLst>
          </p:cNvPr>
          <p:cNvSpPr txBox="1"/>
          <p:nvPr/>
        </p:nvSpPr>
        <p:spPr>
          <a:xfrm>
            <a:off x="4216400" y="760815"/>
            <a:ext cx="63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 Extra Condensed Medium" panose="020B0604020202020204" charset="0"/>
              </a:rPr>
              <a:t>Murah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44DE0D-15CD-9A46-5DD5-59BFEDE3FBB8}"/>
              </a:ext>
            </a:extLst>
          </p:cNvPr>
          <p:cNvSpPr txBox="1"/>
          <p:nvPr/>
        </p:nvSpPr>
        <p:spPr>
          <a:xfrm>
            <a:off x="4203701" y="4371777"/>
            <a:ext cx="63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 Extra Condensed Medium" panose="020B0604020202020204" charset="0"/>
              </a:rPr>
              <a:t>Mahal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5BF215-1F23-1A93-9B03-9CEFDD55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699" y="3493991"/>
            <a:ext cx="844548" cy="8445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CF056A-513D-9E95-4FB6-0FC232B55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49" y="1101830"/>
            <a:ext cx="1149409" cy="5016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D038C8F-FD77-59E6-B0CC-583A6CB5A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002" y="1739931"/>
            <a:ext cx="1190048" cy="45564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4233260-E75A-4723-3930-3CD8F584E5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1753" y="2939627"/>
            <a:ext cx="1282699" cy="3975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432DFF-340D-0027-7B24-E8BB07380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1109" y="3500130"/>
            <a:ext cx="1566000" cy="32470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7927333-B80D-F55A-E0DA-320ADC69981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212" t="28097" r="10661" b="29338"/>
          <a:stretch/>
        </p:blipFill>
        <p:spPr>
          <a:xfrm>
            <a:off x="6023003" y="1079849"/>
            <a:ext cx="1949394" cy="5033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6D5313F-E8FD-4147-64B0-4E3E0D5468B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212" t="28097" r="10661" b="29338"/>
          <a:stretch/>
        </p:blipFill>
        <p:spPr>
          <a:xfrm>
            <a:off x="2216150" y="1488277"/>
            <a:ext cx="1949394" cy="50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74EB8B-A2BB-CE3C-D747-7A215A0B7E0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E43E9C2-F47D-9741-AE8D-EB4B2E4AA115}"/>
              </a:ext>
            </a:extLst>
          </p:cNvPr>
          <p:cNvSpPr txBox="1">
            <a:spLocks/>
          </p:cNvSpPr>
          <p:nvPr/>
        </p:nvSpPr>
        <p:spPr>
          <a:xfrm>
            <a:off x="87017" y="222634"/>
            <a:ext cx="363855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Kelebihan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Kekurangan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199FB9-3DB0-DDD7-4626-8D5C8E80A077}"/>
              </a:ext>
            </a:extLst>
          </p:cNvPr>
          <p:cNvSpPr txBox="1"/>
          <p:nvPr/>
        </p:nvSpPr>
        <p:spPr>
          <a:xfrm>
            <a:off x="867833" y="846668"/>
            <a:ext cx="7272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KELEBIHAN 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Penyewaan</a:t>
            </a:r>
            <a:endParaRPr lang="en-US" dirty="0">
              <a:solidFill>
                <a:schemeClr val="bg1"/>
              </a:solidFill>
              <a:latin typeface="Fira Sans Condensed Medium" panose="020B0603050000020004" pitchFamily="34" charset="0"/>
            </a:endParaRPr>
          </a:p>
          <a:p>
            <a:pPr marL="719138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menyewa</a:t>
            </a:r>
            <a:r>
              <a:rPr lang="en-US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akun</a:t>
            </a:r>
            <a:r>
              <a:rPr lang="en-US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 game (steam) yang </a:t>
            </a:r>
            <a:r>
              <a:rPr lang="en-US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berisi</a:t>
            </a:r>
            <a:r>
              <a:rPr lang="en-US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beberapa</a:t>
            </a:r>
            <a:r>
              <a:rPr lang="en-US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 game di </a:t>
            </a:r>
            <a:r>
              <a:rPr lang="en-US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dalamnya</a:t>
            </a:r>
            <a:endParaRPr lang="en-US" dirty="0">
              <a:solidFill>
                <a:schemeClr val="bg1"/>
              </a:solidFill>
              <a:latin typeface="Fira Sans Condensed Medium" panose="020B0603050000020004" pitchFamily="34" charset="0"/>
            </a:endParaRPr>
          </a:p>
          <a:p>
            <a:pPr marL="719138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Harga yang </a:t>
            </a:r>
            <a:r>
              <a:rPr lang="en-US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terjangkau</a:t>
            </a:r>
            <a:endParaRPr lang="en-US" dirty="0">
              <a:solidFill>
                <a:schemeClr val="bg1"/>
              </a:solidFill>
              <a:latin typeface="Fira Sans Condensed Medium" panose="020B0603050000020004" pitchFamily="34" charset="0"/>
            </a:endParaRPr>
          </a:p>
          <a:p>
            <a:pPr marL="719138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memilih</a:t>
            </a:r>
            <a:r>
              <a:rPr lang="en-US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 lama </a:t>
            </a:r>
            <a:r>
              <a:rPr lang="en-US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waktu</a:t>
            </a:r>
            <a:r>
              <a:rPr lang="en-US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penyewaan</a:t>
            </a:r>
            <a:endParaRPr lang="en-US" dirty="0">
              <a:solidFill>
                <a:schemeClr val="bg1"/>
              </a:solidFill>
              <a:latin typeface="Fira Sans Condensed Medium" panose="020B0603050000020004" pitchFamily="34" charset="0"/>
            </a:endParaRPr>
          </a:p>
          <a:p>
            <a:pPr marL="376238">
              <a:buClr>
                <a:schemeClr val="bg1"/>
              </a:buClr>
            </a:pPr>
            <a:endParaRPr lang="en-ID" dirty="0">
              <a:solidFill>
                <a:schemeClr val="bg1"/>
              </a:solidFill>
              <a:latin typeface="Fira Sans Condensed Medium" panose="020B0603050000020004" pitchFamily="34" charset="0"/>
            </a:endParaRPr>
          </a:p>
          <a:p>
            <a:pPr>
              <a:buClr>
                <a:schemeClr val="bg1"/>
              </a:buClr>
            </a:pPr>
            <a:r>
              <a:rPr lang="en-ID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Kekurangan</a:t>
            </a:r>
            <a:r>
              <a:rPr lang="en-ID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Penyewaan</a:t>
            </a:r>
            <a:r>
              <a:rPr lang="en-ID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 :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ID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Kemungkinan</a:t>
            </a:r>
            <a:r>
              <a:rPr lang="en-ID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ada</a:t>
            </a:r>
            <a:r>
              <a:rPr lang="en-ID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beberapa</a:t>
            </a:r>
            <a:r>
              <a:rPr lang="en-ID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 game yang </a:t>
            </a:r>
            <a:r>
              <a:rPr lang="en-ID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tidak</a:t>
            </a:r>
            <a:r>
              <a:rPr lang="en-ID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ada</a:t>
            </a:r>
            <a:endParaRPr lang="en-US" dirty="0">
              <a:solidFill>
                <a:schemeClr val="bg1"/>
              </a:solidFill>
              <a:latin typeface="Fira Sans Condensed Medium" panose="020B06030500000200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58898-7476-E080-0764-6E414DFB5E85}"/>
              </a:ext>
            </a:extLst>
          </p:cNvPr>
          <p:cNvSpPr txBox="1"/>
          <p:nvPr/>
        </p:nvSpPr>
        <p:spPr>
          <a:xfrm>
            <a:off x="867832" y="3100627"/>
            <a:ext cx="72728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KELEBIHAN 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Pembelian</a:t>
            </a:r>
            <a:r>
              <a:rPr lang="en-US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Peralatan</a:t>
            </a:r>
            <a:r>
              <a:rPr lang="en-US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 Game</a:t>
            </a:r>
          </a:p>
          <a:p>
            <a:pPr marL="719138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Harga </a:t>
            </a:r>
            <a:r>
              <a:rPr lang="en-US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terjangkau</a:t>
            </a:r>
            <a:endParaRPr lang="en-US" dirty="0">
              <a:solidFill>
                <a:schemeClr val="bg1"/>
              </a:solidFill>
              <a:latin typeface="Fira Sans Condensed Medium" panose="020B0603050000020004" pitchFamily="34" charset="0"/>
            </a:endParaRPr>
          </a:p>
          <a:p>
            <a:pPr marL="376238">
              <a:buClr>
                <a:schemeClr val="bg1"/>
              </a:buClr>
            </a:pPr>
            <a:endParaRPr lang="en-ID" dirty="0">
              <a:solidFill>
                <a:schemeClr val="bg1"/>
              </a:solidFill>
              <a:latin typeface="Fira Sans Condensed Medium" panose="020B0603050000020004" pitchFamily="34" charset="0"/>
            </a:endParaRPr>
          </a:p>
          <a:p>
            <a:pPr>
              <a:buClr>
                <a:schemeClr val="bg1"/>
              </a:buClr>
            </a:pPr>
            <a:r>
              <a:rPr lang="en-ID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KEKURANGAN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Penyewaan</a:t>
            </a:r>
            <a:r>
              <a:rPr lang="en-ID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 :</a:t>
            </a:r>
          </a:p>
          <a:p>
            <a:pPr marL="744538" indent="-342900">
              <a:buClr>
                <a:schemeClr val="bg1"/>
              </a:buClr>
              <a:buFont typeface="+mj-lt"/>
              <a:buAutoNum type="arabicPeriod"/>
            </a:pPr>
            <a:r>
              <a:rPr lang="en-ID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Kurangnya</a:t>
            </a:r>
            <a:r>
              <a:rPr lang="en-ID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jenis</a:t>
            </a:r>
            <a:r>
              <a:rPr lang="en-ID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Fira Sans Condensed Medium" panose="020B0603050000020004" pitchFamily="34" charset="0"/>
              </a:rPr>
              <a:t>peralatan</a:t>
            </a:r>
            <a:r>
              <a:rPr lang="en-ID" dirty="0">
                <a:solidFill>
                  <a:schemeClr val="bg1"/>
                </a:solidFill>
                <a:latin typeface="Fira Sans Condensed Medium" panose="020B06030500000200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Fira Sans Condensed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2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D270F0E-895B-98F6-ADA6-9037C42BC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9560143"/>
              </p:ext>
            </p:extLst>
          </p:nvPr>
        </p:nvGraphicFramePr>
        <p:xfrm>
          <a:off x="67733" y="844658"/>
          <a:ext cx="3426237" cy="3827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98E9055-327C-EA17-F971-E5A8D3BFE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568381"/>
              </p:ext>
            </p:extLst>
          </p:nvPr>
        </p:nvGraphicFramePr>
        <p:xfrm>
          <a:off x="3426236" y="1891563"/>
          <a:ext cx="5650031" cy="111756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54361">
                  <a:extLst>
                    <a:ext uri="{9D8B030D-6E8A-4147-A177-3AD203B41FA5}">
                      <a16:colId xmlns:a16="http://schemas.microsoft.com/office/drawing/2014/main" val="4021545924"/>
                    </a:ext>
                  </a:extLst>
                </a:gridCol>
                <a:gridCol w="915753">
                  <a:extLst>
                    <a:ext uri="{9D8B030D-6E8A-4147-A177-3AD203B41FA5}">
                      <a16:colId xmlns:a16="http://schemas.microsoft.com/office/drawing/2014/main" val="993861069"/>
                    </a:ext>
                  </a:extLst>
                </a:gridCol>
                <a:gridCol w="983947">
                  <a:extLst>
                    <a:ext uri="{9D8B030D-6E8A-4147-A177-3AD203B41FA5}">
                      <a16:colId xmlns:a16="http://schemas.microsoft.com/office/drawing/2014/main" val="3275261553"/>
                    </a:ext>
                  </a:extLst>
                </a:gridCol>
                <a:gridCol w="935238">
                  <a:extLst>
                    <a:ext uri="{9D8B030D-6E8A-4147-A177-3AD203B41FA5}">
                      <a16:colId xmlns:a16="http://schemas.microsoft.com/office/drawing/2014/main" val="3594788506"/>
                    </a:ext>
                  </a:extLst>
                </a:gridCol>
                <a:gridCol w="919060">
                  <a:extLst>
                    <a:ext uri="{9D8B030D-6E8A-4147-A177-3AD203B41FA5}">
                      <a16:colId xmlns:a16="http://schemas.microsoft.com/office/drawing/2014/main" val="1471133709"/>
                    </a:ext>
                  </a:extLst>
                </a:gridCol>
                <a:gridCol w="941672">
                  <a:extLst>
                    <a:ext uri="{9D8B030D-6E8A-4147-A177-3AD203B41FA5}">
                      <a16:colId xmlns:a16="http://schemas.microsoft.com/office/drawing/2014/main" val="2753533489"/>
                    </a:ext>
                  </a:extLst>
                </a:gridCol>
              </a:tblGrid>
              <a:tr h="507449">
                <a:tc>
                  <a:txBody>
                    <a:bodyPr/>
                    <a:lstStyle/>
                    <a:p>
                      <a:pPr algn="ctr"/>
                      <a:endParaRPr lang="en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2022</a:t>
                      </a:r>
                      <a:endParaRPr lang="en-ID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2023</a:t>
                      </a:r>
                      <a:endParaRPr lang="en-ID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2024</a:t>
                      </a:r>
                      <a:endParaRPr lang="en-ID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2025</a:t>
                      </a:r>
                      <a:endParaRPr lang="en-ID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2026</a:t>
                      </a:r>
                      <a:endParaRPr lang="en-ID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511863"/>
                  </a:ext>
                </a:extLst>
              </a:tr>
              <a:tr h="610119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REVENUE</a:t>
                      </a:r>
                      <a:endParaRPr lang="en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60,000,000</a:t>
                      </a:r>
                      <a:endParaRPr lang="en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71.000.000</a:t>
                      </a:r>
                      <a:endParaRPr lang="en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85.000.000</a:t>
                      </a:r>
                      <a:endParaRPr lang="en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95.000.000</a:t>
                      </a:r>
                      <a:endParaRPr lang="en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110.000.000</a:t>
                      </a:r>
                      <a:endParaRPr lang="en-ID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693315"/>
                  </a:ext>
                </a:extLst>
              </a:tr>
            </a:tbl>
          </a:graphicData>
        </a:graphic>
      </p:graphicFrame>
      <p:sp>
        <p:nvSpPr>
          <p:cNvPr id="2" name="Title 2">
            <a:extLst>
              <a:ext uri="{FF2B5EF4-FFF2-40B4-BE49-F238E27FC236}">
                <a16:creationId xmlns:a16="http://schemas.microsoft.com/office/drawing/2014/main" id="{EF05E1D4-5F55-2CD7-5FA1-C684BD11CEC8}"/>
              </a:ext>
            </a:extLst>
          </p:cNvPr>
          <p:cNvSpPr txBox="1">
            <a:spLocks/>
          </p:cNvSpPr>
          <p:nvPr/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u="sng" dirty="0">
                <a:latin typeface="Fira Sans Extra Condensed Medium" panose="020B0604020202020204" charset="0"/>
              </a:rPr>
              <a:t>   FINA</a:t>
            </a:r>
            <a:r>
              <a:rPr lang="en-US" sz="2600" dirty="0">
                <a:latin typeface="Fira Sans Extra Condensed Medium" panose="020B0604020202020204" charset="0"/>
              </a:rPr>
              <a:t>NCIALS</a:t>
            </a:r>
            <a:endParaRPr lang="en-ID" sz="2600" dirty="0">
              <a:latin typeface="Fira Sans Extra Condensed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F05E1D4-5F55-2CD7-5FA1-C684BD11CEC8}"/>
              </a:ext>
            </a:extLst>
          </p:cNvPr>
          <p:cNvSpPr txBox="1">
            <a:spLocks/>
          </p:cNvSpPr>
          <p:nvPr/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u="sng" dirty="0">
                <a:latin typeface="Fira Sans Condensed Medium" panose="020B0603050000020004" pitchFamily="34" charset="0"/>
              </a:rPr>
              <a:t>   FINA</a:t>
            </a:r>
            <a:r>
              <a:rPr lang="en-US" sz="2600" dirty="0">
                <a:latin typeface="Fira Sans Condensed Medium" panose="020B0603050000020004" pitchFamily="34" charset="0"/>
              </a:rPr>
              <a:t>NCIALS</a:t>
            </a:r>
            <a:endParaRPr lang="en-ID" sz="2600" dirty="0">
              <a:latin typeface="Fira Sans Condensed Medium" panose="020B06030500000200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4834D5C-85A8-17E7-F084-B96DCE6C2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52396"/>
              </p:ext>
            </p:extLst>
          </p:nvPr>
        </p:nvGraphicFramePr>
        <p:xfrm>
          <a:off x="566057" y="957760"/>
          <a:ext cx="7950924" cy="2519680"/>
        </p:xfrm>
        <a:graphic>
          <a:graphicData uri="http://schemas.openxmlformats.org/drawingml/2006/table">
            <a:tbl>
              <a:tblPr firstRow="1" bandRow="1">
                <a:tableStyleId>{C16BF962-7516-488D-95DB-BB1282F04B19}</a:tableStyleId>
              </a:tblPr>
              <a:tblGrid>
                <a:gridCol w="1325154">
                  <a:extLst>
                    <a:ext uri="{9D8B030D-6E8A-4147-A177-3AD203B41FA5}">
                      <a16:colId xmlns:a16="http://schemas.microsoft.com/office/drawing/2014/main" val="991457052"/>
                    </a:ext>
                  </a:extLst>
                </a:gridCol>
                <a:gridCol w="1325154">
                  <a:extLst>
                    <a:ext uri="{9D8B030D-6E8A-4147-A177-3AD203B41FA5}">
                      <a16:colId xmlns:a16="http://schemas.microsoft.com/office/drawing/2014/main" val="3966494299"/>
                    </a:ext>
                  </a:extLst>
                </a:gridCol>
                <a:gridCol w="1325154">
                  <a:extLst>
                    <a:ext uri="{9D8B030D-6E8A-4147-A177-3AD203B41FA5}">
                      <a16:colId xmlns:a16="http://schemas.microsoft.com/office/drawing/2014/main" val="3287616084"/>
                    </a:ext>
                  </a:extLst>
                </a:gridCol>
                <a:gridCol w="1325154">
                  <a:extLst>
                    <a:ext uri="{9D8B030D-6E8A-4147-A177-3AD203B41FA5}">
                      <a16:colId xmlns:a16="http://schemas.microsoft.com/office/drawing/2014/main" val="1851844905"/>
                    </a:ext>
                  </a:extLst>
                </a:gridCol>
                <a:gridCol w="1325154">
                  <a:extLst>
                    <a:ext uri="{9D8B030D-6E8A-4147-A177-3AD203B41FA5}">
                      <a16:colId xmlns:a16="http://schemas.microsoft.com/office/drawing/2014/main" val="1235068497"/>
                    </a:ext>
                  </a:extLst>
                </a:gridCol>
                <a:gridCol w="1325154">
                  <a:extLst>
                    <a:ext uri="{9D8B030D-6E8A-4147-A177-3AD203B41FA5}">
                      <a16:colId xmlns:a16="http://schemas.microsoft.com/office/drawing/2014/main" val="56955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Expenses</a:t>
                      </a:r>
                      <a:endParaRPr lang="en-ID" b="1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3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Labor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10,000,000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12,000,000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14,000,000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16,000,000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18,000,000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81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Marketing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10,000,000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12,000,000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14,000,000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16,000,000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18,000,000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20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Hardware and IT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5,000,000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6,000,000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8,000,000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9,000,000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11,000,000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1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Office Space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9,000,000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11,000,000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13,000,000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14,000,000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15,500,000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56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Total Expenses</a:t>
                      </a:r>
                      <a:endParaRPr lang="en-ID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34,000,000</a:t>
                      </a:r>
                      <a:endParaRPr lang="en-ID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41,000,000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49,000,000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55,000,000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62,500,000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74938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FE11415-838E-989F-37D2-F19B2AC81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502436"/>
              </p:ext>
            </p:extLst>
          </p:nvPr>
        </p:nvGraphicFramePr>
        <p:xfrm>
          <a:off x="566057" y="3764937"/>
          <a:ext cx="7950924" cy="1259840"/>
        </p:xfrm>
        <a:graphic>
          <a:graphicData uri="http://schemas.openxmlformats.org/drawingml/2006/table">
            <a:tbl>
              <a:tblPr firstRow="1" bandRow="1">
                <a:tableStyleId>{C16BF962-7516-488D-95DB-BB1282F04B19}</a:tableStyleId>
              </a:tblPr>
              <a:tblGrid>
                <a:gridCol w="1325154">
                  <a:extLst>
                    <a:ext uri="{9D8B030D-6E8A-4147-A177-3AD203B41FA5}">
                      <a16:colId xmlns:a16="http://schemas.microsoft.com/office/drawing/2014/main" val="130675930"/>
                    </a:ext>
                  </a:extLst>
                </a:gridCol>
                <a:gridCol w="1325154">
                  <a:extLst>
                    <a:ext uri="{9D8B030D-6E8A-4147-A177-3AD203B41FA5}">
                      <a16:colId xmlns:a16="http://schemas.microsoft.com/office/drawing/2014/main" val="589157270"/>
                    </a:ext>
                  </a:extLst>
                </a:gridCol>
                <a:gridCol w="1325154">
                  <a:extLst>
                    <a:ext uri="{9D8B030D-6E8A-4147-A177-3AD203B41FA5}">
                      <a16:colId xmlns:a16="http://schemas.microsoft.com/office/drawing/2014/main" val="3711581126"/>
                    </a:ext>
                  </a:extLst>
                </a:gridCol>
                <a:gridCol w="1325154">
                  <a:extLst>
                    <a:ext uri="{9D8B030D-6E8A-4147-A177-3AD203B41FA5}">
                      <a16:colId xmlns:a16="http://schemas.microsoft.com/office/drawing/2014/main" val="2813346179"/>
                    </a:ext>
                  </a:extLst>
                </a:gridCol>
                <a:gridCol w="1325154">
                  <a:extLst>
                    <a:ext uri="{9D8B030D-6E8A-4147-A177-3AD203B41FA5}">
                      <a16:colId xmlns:a16="http://schemas.microsoft.com/office/drawing/2014/main" val="769846422"/>
                    </a:ext>
                  </a:extLst>
                </a:gridCol>
                <a:gridCol w="1325154">
                  <a:extLst>
                    <a:ext uri="{9D8B030D-6E8A-4147-A177-3AD203B41FA5}">
                      <a16:colId xmlns:a16="http://schemas.microsoft.com/office/drawing/2014/main" val="1001123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Earning Before Taxes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26,000,000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30,000,000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36,000,000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40,000,000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47,500,000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4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Taxes</a:t>
                      </a:r>
                      <a:endParaRPr lang="en-ID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1,000,000</a:t>
                      </a:r>
                      <a:endParaRPr lang="en-ID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3,000,000</a:t>
                      </a:r>
                      <a:endParaRPr lang="en-ID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4,500,000</a:t>
                      </a:r>
                      <a:endParaRPr lang="en-ID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5,500,000</a:t>
                      </a:r>
                      <a:endParaRPr lang="en-ID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6,500,000</a:t>
                      </a:r>
                      <a:endParaRPr lang="en-ID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86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Net Profit</a:t>
                      </a:r>
                      <a:endParaRPr lang="en-ID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24,000,000</a:t>
                      </a:r>
                      <a:endParaRPr lang="en-ID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27,000,000</a:t>
                      </a:r>
                      <a:endParaRPr lang="en-ID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31,500</a:t>
                      </a:r>
                      <a:endParaRPr lang="en-ID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34,500</a:t>
                      </a:r>
                      <a:endParaRPr lang="en-ID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41,000,000</a:t>
                      </a:r>
                      <a:endParaRPr lang="en-ID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343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5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7F3F8A-092D-1844-ADE4-133394BF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   INVESTMENT AND</a:t>
            </a:r>
            <a:r>
              <a:rPr lang="en-US" dirty="0"/>
              <a:t> USE OF FUDS</a:t>
            </a:r>
            <a:endParaRPr lang="en-ID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036285EE-4D2F-5E28-F05A-174447C38506}"/>
              </a:ext>
            </a:extLst>
          </p:cNvPr>
          <p:cNvSpPr/>
          <p:nvPr/>
        </p:nvSpPr>
        <p:spPr>
          <a:xfrm>
            <a:off x="2555795" y="1172597"/>
            <a:ext cx="3226500" cy="3238500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Fira Sans Extra Condensed Medium" panose="020B0604020202020204" charset="0"/>
              </a:rPr>
              <a:t>Rencana</a:t>
            </a:r>
            <a:r>
              <a:rPr lang="en-US" dirty="0">
                <a:latin typeface="Fira Sans Extra Condensed Medium" panose="020B0604020202020204" charset="0"/>
              </a:rPr>
              <a:t> </a:t>
            </a:r>
            <a:r>
              <a:rPr lang="en-US" dirty="0" err="1">
                <a:latin typeface="Fira Sans Extra Condensed Medium" panose="020B0604020202020204" charset="0"/>
              </a:rPr>
              <a:t>perkiraan</a:t>
            </a:r>
            <a:r>
              <a:rPr lang="en-US" dirty="0">
                <a:latin typeface="Fira Sans Extra Condensed Medium" panose="020B0604020202020204" charset="0"/>
              </a:rPr>
              <a:t> </a:t>
            </a:r>
            <a:r>
              <a:rPr lang="en-US" dirty="0" err="1">
                <a:latin typeface="Fira Sans Extra Condensed Medium" panose="020B0604020202020204" charset="0"/>
              </a:rPr>
              <a:t>waktu</a:t>
            </a:r>
            <a:r>
              <a:rPr lang="en-US" dirty="0">
                <a:latin typeface="Fira Sans Extra Condensed Medium" panose="020B0604020202020204" charset="0"/>
              </a:rPr>
              <a:t> </a:t>
            </a:r>
            <a:r>
              <a:rPr lang="en-US" dirty="0" err="1">
                <a:latin typeface="Fira Sans Extra Condensed Medium" panose="020B0604020202020204" charset="0"/>
              </a:rPr>
              <a:t>pembuatan</a:t>
            </a:r>
            <a:r>
              <a:rPr lang="en-US" dirty="0">
                <a:latin typeface="Fira Sans Extra Condensed Medium" panose="020B0604020202020204" charset="0"/>
              </a:rPr>
              <a:t> </a:t>
            </a:r>
            <a:r>
              <a:rPr lang="en-US" dirty="0" err="1">
                <a:latin typeface="Fira Sans Extra Condensed Medium" panose="020B0604020202020204" charset="0"/>
              </a:rPr>
              <a:t>sekitar</a:t>
            </a:r>
            <a:r>
              <a:rPr lang="en-US" dirty="0">
                <a:latin typeface="Fira Sans Extra Condensed Medium" panose="020B0604020202020204" charset="0"/>
              </a:rPr>
              <a:t> 12-14 </a:t>
            </a:r>
            <a:r>
              <a:rPr lang="en-US" dirty="0" err="1">
                <a:latin typeface="Fira Sans Extra Condensed Medium" panose="020B0604020202020204" charset="0"/>
              </a:rPr>
              <a:t>bulan</a:t>
            </a:r>
            <a:r>
              <a:rPr lang="en-US" dirty="0">
                <a:latin typeface="Fira Sans Extra Condensed Medium" panose="020B0604020202020204" charset="0"/>
              </a:rPr>
              <a:t> </a:t>
            </a:r>
            <a:r>
              <a:rPr lang="en-US" dirty="0" err="1">
                <a:latin typeface="Fira Sans Extra Condensed Medium" panose="020B0604020202020204" charset="0"/>
              </a:rPr>
              <a:t>dalam</a:t>
            </a:r>
            <a:r>
              <a:rPr lang="en-US" dirty="0">
                <a:latin typeface="Fira Sans Extra Condensed Medium" panose="020B0604020202020204" charset="0"/>
              </a:rPr>
              <a:t> </a:t>
            </a:r>
            <a:r>
              <a:rPr lang="en-US" dirty="0" err="1">
                <a:latin typeface="Fira Sans Extra Condensed Medium" panose="020B0604020202020204" charset="0"/>
              </a:rPr>
              <a:t>pembuatan</a:t>
            </a:r>
            <a:r>
              <a:rPr lang="en-US" dirty="0">
                <a:latin typeface="Fira Sans Extra Condensed Medium" panose="020B0604020202020204" charset="0"/>
              </a:rPr>
              <a:t> website </a:t>
            </a:r>
            <a:r>
              <a:rPr lang="en-US" dirty="0" err="1">
                <a:latin typeface="Fira Sans Extra Condensed Medium" panose="020B0604020202020204" charset="0"/>
              </a:rPr>
              <a:t>kita</a:t>
            </a:r>
            <a:endParaRPr lang="en-US" dirty="0">
              <a:latin typeface="Fira Sans Extra Condensed Medium" panose="020B0604020202020204" charset="0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dirty="0">
              <a:latin typeface="Fira Sans Extra Condensed Medium" panose="020B0604020202020204" charset="0"/>
            </a:endParaRP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ED8787CB-9CCB-D84B-ADA1-AB2BE7EDC1FB}"/>
              </a:ext>
            </a:extLst>
          </p:cNvPr>
          <p:cNvSpPr/>
          <p:nvPr/>
        </p:nvSpPr>
        <p:spPr>
          <a:xfrm>
            <a:off x="304533" y="1172597"/>
            <a:ext cx="2035712" cy="3238500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Fira Sans Extra Condensed Medium" panose="020B0604020202020204" charset="0"/>
              </a:rPr>
              <a:t>Dana yang </a:t>
            </a:r>
            <a:r>
              <a:rPr lang="en-US" dirty="0" err="1">
                <a:latin typeface="Fira Sans Extra Condensed Medium" panose="020B0604020202020204" charset="0"/>
              </a:rPr>
              <a:t>dibutuhkan</a:t>
            </a:r>
            <a:endParaRPr lang="en-US" dirty="0">
              <a:latin typeface="Fira Sans Extra Condensed Medium" panose="020B0604020202020204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latin typeface="Fira Sans Extra Condensed Medium" panose="020B0604020202020204" charset="0"/>
              </a:rPr>
              <a:t>2.050.000.000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dirty="0">
              <a:latin typeface="Fira Sans Extra Condensed Medium" panose="020B0604020202020204" charset="0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30D53686-3DA5-FEAB-15F1-82631F6751CF}"/>
              </a:ext>
            </a:extLst>
          </p:cNvPr>
          <p:cNvSpPr/>
          <p:nvPr/>
        </p:nvSpPr>
        <p:spPr>
          <a:xfrm>
            <a:off x="6090834" y="1172597"/>
            <a:ext cx="2836190" cy="3238500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Fira Sans Extra Condensed Medium" panose="020B0604020202020204" charset="0"/>
              </a:rPr>
              <a:t>Dalam</a:t>
            </a:r>
            <a:r>
              <a:rPr lang="en-US" dirty="0">
                <a:latin typeface="Fira Sans Extra Condensed Medium" panose="020B0604020202020204" charset="0"/>
              </a:rPr>
              <a:t> 12-14 </a:t>
            </a:r>
            <a:r>
              <a:rPr lang="en-US" dirty="0" err="1">
                <a:latin typeface="Fira Sans Extra Condensed Medium" panose="020B0604020202020204" charset="0"/>
              </a:rPr>
              <a:t>bulan</a:t>
            </a:r>
            <a:r>
              <a:rPr lang="en-US" dirty="0">
                <a:latin typeface="Fira Sans Extra Condensed Medium" panose="020B0604020202020204" charset="0"/>
              </a:rPr>
              <a:t> </a:t>
            </a:r>
            <a:r>
              <a:rPr lang="en-US" dirty="0" err="1">
                <a:latin typeface="Fira Sans Extra Condensed Medium" panose="020B0604020202020204" charset="0"/>
              </a:rPr>
              <a:t>pengerjaan</a:t>
            </a:r>
            <a:r>
              <a:rPr lang="en-US" dirty="0">
                <a:latin typeface="Fira Sans Extra Condensed Medium" panose="020B0604020202020204" charset="0"/>
              </a:rPr>
              <a:t>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Fira Sans Extra Condensed Medium" panose="020B0604020202020204" charset="0"/>
              </a:rPr>
              <a:t>Riset</a:t>
            </a:r>
            <a:r>
              <a:rPr lang="en-US" dirty="0">
                <a:latin typeface="Fira Sans Extra Condensed Medium" panose="020B0604020202020204" charset="0"/>
              </a:rPr>
              <a:t> dan </a:t>
            </a:r>
            <a:r>
              <a:rPr lang="en-US" dirty="0" err="1">
                <a:latin typeface="Fira Sans Extra Condensed Medium" panose="020B0604020202020204" charset="0"/>
              </a:rPr>
              <a:t>pemngembangan</a:t>
            </a:r>
            <a:endParaRPr lang="en-US" dirty="0">
              <a:latin typeface="Fira Sans Extra Condensed Medium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Fira Sans Extra Condensed Medium" panose="020B0604020202020204" charset="0"/>
              </a:rPr>
              <a:t>Penelitian</a:t>
            </a:r>
            <a:r>
              <a:rPr lang="en-US" dirty="0">
                <a:latin typeface="Fira Sans Extra Condensed Medium" panose="020B0604020202020204" charset="0"/>
              </a:rPr>
              <a:t> dan </a:t>
            </a:r>
            <a:r>
              <a:rPr lang="en-US" dirty="0" err="1">
                <a:latin typeface="Fira Sans Extra Condensed Medium" panose="020B0604020202020204" charset="0"/>
              </a:rPr>
              <a:t>pengembangan</a:t>
            </a:r>
            <a:r>
              <a:rPr lang="en-US" dirty="0">
                <a:latin typeface="Fira Sans Extra Condensed Medium" panose="020B0604020202020204" charset="0"/>
              </a:rPr>
              <a:t> </a:t>
            </a:r>
            <a:r>
              <a:rPr lang="en-US" dirty="0" err="1">
                <a:latin typeface="Fira Sans Extra Condensed Medium" panose="020B0604020202020204" charset="0"/>
              </a:rPr>
              <a:t>keamanan</a:t>
            </a:r>
            <a:endParaRPr lang="en-US" dirty="0">
              <a:latin typeface="Fira Sans Extra Condensed Medium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Fira Sans Extra Condensed Medium" panose="020B0604020202020204" charset="0"/>
              </a:rPr>
              <a:t>Pemasaran</a:t>
            </a:r>
            <a:r>
              <a:rPr lang="en-US" dirty="0">
                <a:latin typeface="Fira Sans Extra Condensed Medium" panose="020B0604020202020204" charset="0"/>
              </a:rPr>
              <a:t> dan </a:t>
            </a:r>
            <a:r>
              <a:rPr lang="en-US" dirty="0" err="1">
                <a:latin typeface="Fira Sans Extra Condensed Medium" panose="020B0604020202020204" charset="0"/>
              </a:rPr>
              <a:t>promosi</a:t>
            </a:r>
            <a:endParaRPr lang="en-US" dirty="0">
              <a:latin typeface="Fira Sans Extra Condensed Medium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Fira Sans Extra Condensed Medium" panose="020B0604020202020204" charset="0"/>
              </a:rPr>
              <a:t>Distribusi</a:t>
            </a:r>
            <a:endParaRPr lang="en-US" dirty="0">
              <a:latin typeface="Fira Sans Extra Condensed Medium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Fira Sans Extra Condensed Medium" panose="020B0604020202020204" charset="0"/>
              </a:rPr>
              <a:t>Profitabilitas</a:t>
            </a:r>
            <a:endParaRPr lang="en-US" dirty="0">
              <a:latin typeface="Fira Sans Extra Condensed Medium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Fira Sans Extra Condensed Medium" panose="020B0604020202020204" charset="0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dirty="0">
              <a:latin typeface="Fira Sans Extra Condensed Medium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>
            <a:spLocks noGrp="1"/>
          </p:cNvSpPr>
          <p:nvPr>
            <p:ph type="title"/>
          </p:nvPr>
        </p:nvSpPr>
        <p:spPr>
          <a:xfrm>
            <a:off x="488047" y="648800"/>
            <a:ext cx="8229600" cy="10405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dirty="0"/>
              <a:t>SEKIAN </a:t>
            </a:r>
            <a:br>
              <a:rPr lang="en" sz="4400" dirty="0"/>
            </a:br>
            <a:r>
              <a:rPr lang="en" sz="4400" dirty="0"/>
              <a:t>TERIMA KASIH</a:t>
            </a:r>
            <a:endParaRPr sz="4400" dirty="0"/>
          </a:p>
        </p:txBody>
      </p:sp>
      <p:grpSp>
        <p:nvGrpSpPr>
          <p:cNvPr id="244" name="Google Shape;244;p20"/>
          <p:cNvGrpSpPr/>
          <p:nvPr/>
        </p:nvGrpSpPr>
        <p:grpSpPr>
          <a:xfrm>
            <a:off x="-187716" y="812875"/>
            <a:ext cx="6487216" cy="4678749"/>
            <a:chOff x="-102475" y="-49150"/>
            <a:chExt cx="6487216" cy="4678749"/>
          </a:xfrm>
        </p:grpSpPr>
        <p:sp>
          <p:nvSpPr>
            <p:cNvPr id="245" name="Google Shape;245;p20"/>
            <p:cNvSpPr/>
            <p:nvPr/>
          </p:nvSpPr>
          <p:spPr>
            <a:xfrm>
              <a:off x="-102475" y="-49150"/>
              <a:ext cx="4166625" cy="2322550"/>
            </a:xfrm>
            <a:custGeom>
              <a:avLst/>
              <a:gdLst/>
              <a:ahLst/>
              <a:cxnLst/>
              <a:rect l="l" t="t" r="r" b="b"/>
              <a:pathLst>
                <a:path w="166665" h="92902" extrusionOk="0">
                  <a:moveTo>
                    <a:pt x="0" y="0"/>
                  </a:moveTo>
                  <a:cubicBezTo>
                    <a:pt x="9237" y="4187"/>
                    <a:pt x="40536" y="13092"/>
                    <a:pt x="55422" y="25120"/>
                  </a:cubicBezTo>
                  <a:cubicBezTo>
                    <a:pt x="70308" y="37148"/>
                    <a:pt x="73365" y="64328"/>
                    <a:pt x="89314" y="72169"/>
                  </a:cubicBezTo>
                  <a:cubicBezTo>
                    <a:pt x="105263" y="80011"/>
                    <a:pt x="138223" y="68714"/>
                    <a:pt x="151115" y="72169"/>
                  </a:cubicBezTo>
                  <a:cubicBezTo>
                    <a:pt x="164007" y="75625"/>
                    <a:pt x="164073" y="89447"/>
                    <a:pt x="166665" y="92902"/>
                  </a:cubicBezTo>
                </a:path>
              </a:pathLst>
            </a:cu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46" name="Google Shape;246;p20"/>
            <p:cNvGrpSpPr/>
            <p:nvPr/>
          </p:nvGrpSpPr>
          <p:grpSpPr>
            <a:xfrm>
              <a:off x="2759259" y="1399651"/>
              <a:ext cx="3625483" cy="3229948"/>
              <a:chOff x="2872130" y="1494650"/>
              <a:chExt cx="3399740" cy="3039951"/>
            </a:xfrm>
          </p:grpSpPr>
          <p:sp>
            <p:nvSpPr>
              <p:cNvPr id="247" name="Google Shape;247;p20"/>
              <p:cNvSpPr/>
              <p:nvPr/>
            </p:nvSpPr>
            <p:spPr>
              <a:xfrm>
                <a:off x="2872130" y="1494650"/>
                <a:ext cx="3399740" cy="3039009"/>
              </a:xfrm>
              <a:custGeom>
                <a:avLst/>
                <a:gdLst/>
                <a:ahLst/>
                <a:cxnLst/>
                <a:rect l="l" t="t" r="r" b="b"/>
                <a:pathLst>
                  <a:path w="102171" h="90319" extrusionOk="0">
                    <a:moveTo>
                      <a:pt x="63456" y="0"/>
                    </a:moveTo>
                    <a:cubicBezTo>
                      <a:pt x="61156" y="0"/>
                      <a:pt x="58826" y="430"/>
                      <a:pt x="56585" y="1326"/>
                    </a:cubicBezTo>
                    <a:cubicBezTo>
                      <a:pt x="56310" y="1436"/>
                      <a:pt x="56062" y="1546"/>
                      <a:pt x="55815" y="1656"/>
                    </a:cubicBezTo>
                    <a:cubicBezTo>
                      <a:pt x="55100" y="1986"/>
                      <a:pt x="54413" y="2344"/>
                      <a:pt x="53753" y="2756"/>
                    </a:cubicBezTo>
                    <a:lnTo>
                      <a:pt x="10724" y="30360"/>
                    </a:lnTo>
                    <a:cubicBezTo>
                      <a:pt x="2338" y="35997"/>
                      <a:pt x="1" y="47325"/>
                      <a:pt x="5500" y="55820"/>
                    </a:cubicBezTo>
                    <a:lnTo>
                      <a:pt x="6325" y="57277"/>
                    </a:lnTo>
                    <a:lnTo>
                      <a:pt x="14958" y="72262"/>
                    </a:lnTo>
                    <a:lnTo>
                      <a:pt x="15893" y="73857"/>
                    </a:lnTo>
                    <a:lnTo>
                      <a:pt x="23096" y="86339"/>
                    </a:lnTo>
                    <a:cubicBezTo>
                      <a:pt x="24565" y="88901"/>
                      <a:pt x="27249" y="90319"/>
                      <a:pt x="29997" y="90319"/>
                    </a:cubicBezTo>
                    <a:cubicBezTo>
                      <a:pt x="31467" y="90319"/>
                      <a:pt x="32955" y="89913"/>
                      <a:pt x="34287" y="89061"/>
                    </a:cubicBezTo>
                    <a:lnTo>
                      <a:pt x="34314" y="89033"/>
                    </a:lnTo>
                    <a:cubicBezTo>
                      <a:pt x="36459" y="87631"/>
                      <a:pt x="37806" y="85294"/>
                      <a:pt x="37916" y="82765"/>
                    </a:cubicBezTo>
                    <a:lnTo>
                      <a:pt x="38686" y="66928"/>
                    </a:lnTo>
                    <a:lnTo>
                      <a:pt x="38796" y="64948"/>
                    </a:lnTo>
                    <a:lnTo>
                      <a:pt x="39126" y="58047"/>
                    </a:lnTo>
                    <a:cubicBezTo>
                      <a:pt x="39181" y="56920"/>
                      <a:pt x="39785" y="55903"/>
                      <a:pt x="40748" y="55270"/>
                    </a:cubicBezTo>
                    <a:lnTo>
                      <a:pt x="63953" y="40368"/>
                    </a:lnTo>
                    <a:cubicBezTo>
                      <a:pt x="64518" y="40003"/>
                      <a:pt x="65183" y="39808"/>
                      <a:pt x="65851" y="39808"/>
                    </a:cubicBezTo>
                    <a:cubicBezTo>
                      <a:pt x="66289" y="39808"/>
                      <a:pt x="66729" y="39892"/>
                      <a:pt x="67142" y="40066"/>
                    </a:cubicBezTo>
                    <a:lnTo>
                      <a:pt x="75638" y="43448"/>
                    </a:lnTo>
                    <a:lnTo>
                      <a:pt x="90100" y="49222"/>
                    </a:lnTo>
                    <a:cubicBezTo>
                      <a:pt x="91061" y="49608"/>
                      <a:pt x="92069" y="49799"/>
                      <a:pt x="93074" y="49799"/>
                    </a:cubicBezTo>
                    <a:cubicBezTo>
                      <a:pt x="94571" y="49799"/>
                      <a:pt x="96059" y="49374"/>
                      <a:pt x="97359" y="48534"/>
                    </a:cubicBezTo>
                    <a:cubicBezTo>
                      <a:pt x="101181" y="46087"/>
                      <a:pt x="102170" y="40946"/>
                      <a:pt x="99531" y="37234"/>
                    </a:cubicBezTo>
                    <a:lnTo>
                      <a:pt x="89908" y="23734"/>
                    </a:lnTo>
                    <a:lnTo>
                      <a:pt x="81082" y="11362"/>
                    </a:lnTo>
                    <a:lnTo>
                      <a:pt x="80065" y="9905"/>
                    </a:lnTo>
                    <a:lnTo>
                      <a:pt x="79075" y="8530"/>
                    </a:lnTo>
                    <a:cubicBezTo>
                      <a:pt x="75571" y="3084"/>
                      <a:pt x="69618" y="0"/>
                      <a:pt x="634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0"/>
              <p:cNvSpPr/>
              <p:nvPr/>
            </p:nvSpPr>
            <p:spPr>
              <a:xfrm>
                <a:off x="5388984" y="2292297"/>
                <a:ext cx="882886" cy="877729"/>
              </a:xfrm>
              <a:custGeom>
                <a:avLst/>
                <a:gdLst/>
                <a:ahLst/>
                <a:cxnLst/>
                <a:rect l="l" t="t" r="r" b="b"/>
                <a:pathLst>
                  <a:path w="26533" h="26086" extrusionOk="0">
                    <a:moveTo>
                      <a:pt x="14270" y="1"/>
                    </a:moveTo>
                    <a:lnTo>
                      <a:pt x="14270" y="1"/>
                    </a:lnTo>
                    <a:cubicBezTo>
                      <a:pt x="14902" y="2778"/>
                      <a:pt x="14737" y="5692"/>
                      <a:pt x="13830" y="8414"/>
                    </a:cubicBezTo>
                    <a:cubicBezTo>
                      <a:pt x="11740" y="14380"/>
                      <a:pt x="5967" y="18257"/>
                      <a:pt x="0" y="19742"/>
                    </a:cubicBezTo>
                    <a:lnTo>
                      <a:pt x="14490" y="25516"/>
                    </a:lnTo>
                    <a:cubicBezTo>
                      <a:pt x="15430" y="25898"/>
                      <a:pt x="16423" y="26085"/>
                      <a:pt x="17414" y="26085"/>
                    </a:cubicBezTo>
                    <a:cubicBezTo>
                      <a:pt x="18915" y="26085"/>
                      <a:pt x="20413" y="25656"/>
                      <a:pt x="21721" y="24828"/>
                    </a:cubicBezTo>
                    <a:cubicBezTo>
                      <a:pt x="25543" y="22381"/>
                      <a:pt x="26532" y="17212"/>
                      <a:pt x="23893" y="13528"/>
                    </a:cubicBezTo>
                    <a:lnTo>
                      <a:pt x="14270" y="1"/>
                    </a:ln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0"/>
              <p:cNvSpPr/>
              <p:nvPr/>
            </p:nvSpPr>
            <p:spPr>
              <a:xfrm>
                <a:off x="3370756" y="3746610"/>
                <a:ext cx="789582" cy="787991"/>
              </a:xfrm>
              <a:custGeom>
                <a:avLst/>
                <a:gdLst/>
                <a:ahLst/>
                <a:cxnLst/>
                <a:rect l="l" t="t" r="r" b="b"/>
                <a:pathLst>
                  <a:path w="23729" h="23419" extrusionOk="0">
                    <a:moveTo>
                      <a:pt x="23728" y="0"/>
                    </a:moveTo>
                    <a:cubicBezTo>
                      <a:pt x="20086" y="4572"/>
                      <a:pt x="14624" y="8100"/>
                      <a:pt x="8710" y="8100"/>
                    </a:cubicBezTo>
                    <a:cubicBezTo>
                      <a:pt x="8329" y="8100"/>
                      <a:pt x="7946" y="8086"/>
                      <a:pt x="7561" y="8056"/>
                    </a:cubicBezTo>
                    <a:cubicBezTo>
                      <a:pt x="4840" y="7836"/>
                      <a:pt x="2228" y="6901"/>
                      <a:pt x="0" y="5361"/>
                    </a:cubicBezTo>
                    <a:lnTo>
                      <a:pt x="0" y="5361"/>
                    </a:lnTo>
                    <a:lnTo>
                      <a:pt x="908" y="6956"/>
                    </a:lnTo>
                    <a:lnTo>
                      <a:pt x="8111" y="19439"/>
                    </a:lnTo>
                    <a:cubicBezTo>
                      <a:pt x="9598" y="22000"/>
                      <a:pt x="12276" y="23418"/>
                      <a:pt x="15019" y="23418"/>
                    </a:cubicBezTo>
                    <a:cubicBezTo>
                      <a:pt x="16485" y="23418"/>
                      <a:pt x="17970" y="23013"/>
                      <a:pt x="19302" y="22160"/>
                    </a:cubicBezTo>
                    <a:lnTo>
                      <a:pt x="19357" y="22133"/>
                    </a:lnTo>
                    <a:cubicBezTo>
                      <a:pt x="21474" y="20731"/>
                      <a:pt x="22821" y="18394"/>
                      <a:pt x="22931" y="15837"/>
                    </a:cubicBezTo>
                    <a:lnTo>
                      <a:pt x="23728" y="0"/>
                    </a:ln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0"/>
              <p:cNvSpPr/>
              <p:nvPr/>
            </p:nvSpPr>
            <p:spPr>
              <a:xfrm>
                <a:off x="2872130" y="1494818"/>
                <a:ext cx="2664163" cy="1927093"/>
              </a:xfrm>
              <a:custGeom>
                <a:avLst/>
                <a:gdLst/>
                <a:ahLst/>
                <a:cxnLst/>
                <a:rect l="l" t="t" r="r" b="b"/>
                <a:pathLst>
                  <a:path w="80065" h="57273" extrusionOk="0">
                    <a:moveTo>
                      <a:pt x="63449" y="0"/>
                    </a:moveTo>
                    <a:cubicBezTo>
                      <a:pt x="61152" y="0"/>
                      <a:pt x="58826" y="428"/>
                      <a:pt x="56585" y="1321"/>
                    </a:cubicBezTo>
                    <a:cubicBezTo>
                      <a:pt x="56337" y="1431"/>
                      <a:pt x="56062" y="1541"/>
                      <a:pt x="55815" y="1679"/>
                    </a:cubicBezTo>
                    <a:cubicBezTo>
                      <a:pt x="55100" y="1981"/>
                      <a:pt x="54413" y="2339"/>
                      <a:pt x="53753" y="2751"/>
                    </a:cubicBezTo>
                    <a:lnTo>
                      <a:pt x="10724" y="30355"/>
                    </a:lnTo>
                    <a:cubicBezTo>
                      <a:pt x="2338" y="35992"/>
                      <a:pt x="1" y="47320"/>
                      <a:pt x="5500" y="55815"/>
                    </a:cubicBezTo>
                    <a:lnTo>
                      <a:pt x="6325" y="57272"/>
                    </a:lnTo>
                    <a:cubicBezTo>
                      <a:pt x="2063" y="48969"/>
                      <a:pt x="4758" y="38549"/>
                      <a:pt x="12621" y="33242"/>
                    </a:cubicBezTo>
                    <a:lnTo>
                      <a:pt x="55622" y="5611"/>
                    </a:lnTo>
                    <a:cubicBezTo>
                      <a:pt x="58671" y="3750"/>
                      <a:pt x="62062" y="2857"/>
                      <a:pt x="65415" y="2857"/>
                    </a:cubicBezTo>
                    <a:cubicBezTo>
                      <a:pt x="70982" y="2857"/>
                      <a:pt x="76444" y="5318"/>
                      <a:pt x="80065" y="9900"/>
                    </a:cubicBezTo>
                    <a:lnTo>
                      <a:pt x="79103" y="8552"/>
                    </a:lnTo>
                    <a:cubicBezTo>
                      <a:pt x="75594" y="3100"/>
                      <a:pt x="69630" y="0"/>
                      <a:pt x="63449" y="0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0"/>
              <p:cNvSpPr/>
              <p:nvPr/>
            </p:nvSpPr>
            <p:spPr>
              <a:xfrm>
                <a:off x="4763215" y="1798655"/>
                <a:ext cx="267165" cy="252794"/>
              </a:xfrm>
              <a:custGeom>
                <a:avLst/>
                <a:gdLst/>
                <a:ahLst/>
                <a:cxnLst/>
                <a:rect l="l" t="t" r="r" b="b"/>
                <a:pathLst>
                  <a:path w="8029" h="7513" extrusionOk="0">
                    <a:moveTo>
                      <a:pt x="3761" y="0"/>
                    </a:moveTo>
                    <a:cubicBezTo>
                      <a:pt x="1813" y="0"/>
                      <a:pt x="50" y="1558"/>
                      <a:pt x="28" y="3702"/>
                    </a:cubicBezTo>
                    <a:cubicBezTo>
                      <a:pt x="0" y="4416"/>
                      <a:pt x="220" y="5131"/>
                      <a:pt x="605" y="5736"/>
                    </a:cubicBezTo>
                    <a:cubicBezTo>
                      <a:pt x="1313" y="6886"/>
                      <a:pt x="2533" y="7513"/>
                      <a:pt x="3774" y="7513"/>
                    </a:cubicBezTo>
                    <a:cubicBezTo>
                      <a:pt x="4462" y="7513"/>
                      <a:pt x="5156" y="7320"/>
                      <a:pt x="5774" y="6918"/>
                    </a:cubicBezTo>
                    <a:cubicBezTo>
                      <a:pt x="7534" y="5791"/>
                      <a:pt x="8028" y="3454"/>
                      <a:pt x="6874" y="1722"/>
                    </a:cubicBezTo>
                    <a:cubicBezTo>
                      <a:pt x="6461" y="1090"/>
                      <a:pt x="5884" y="595"/>
                      <a:pt x="5197" y="292"/>
                    </a:cubicBezTo>
                    <a:cubicBezTo>
                      <a:pt x="4722" y="93"/>
                      <a:pt x="4236" y="0"/>
                      <a:pt x="3761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0"/>
              <p:cNvSpPr/>
              <p:nvPr/>
            </p:nvSpPr>
            <p:spPr>
              <a:xfrm>
                <a:off x="5014807" y="2193306"/>
                <a:ext cx="271724" cy="251145"/>
              </a:xfrm>
              <a:custGeom>
                <a:avLst/>
                <a:gdLst/>
                <a:ahLst/>
                <a:cxnLst/>
                <a:rect l="l" t="t" r="r" b="b"/>
                <a:pathLst>
                  <a:path w="8166" h="7464" extrusionOk="0">
                    <a:moveTo>
                      <a:pt x="3732" y="0"/>
                    </a:moveTo>
                    <a:cubicBezTo>
                      <a:pt x="1776" y="0"/>
                      <a:pt x="22" y="1569"/>
                      <a:pt x="0" y="3685"/>
                    </a:cubicBezTo>
                    <a:cubicBezTo>
                      <a:pt x="0" y="4428"/>
                      <a:pt x="192" y="5142"/>
                      <a:pt x="577" y="5747"/>
                    </a:cubicBezTo>
                    <a:cubicBezTo>
                      <a:pt x="1314" y="6881"/>
                      <a:pt x="2516" y="7463"/>
                      <a:pt x="3718" y="7463"/>
                    </a:cubicBezTo>
                    <a:cubicBezTo>
                      <a:pt x="4760" y="7463"/>
                      <a:pt x="5803" y="7026"/>
                      <a:pt x="6544" y="6132"/>
                    </a:cubicBezTo>
                    <a:cubicBezTo>
                      <a:pt x="8166" y="4235"/>
                      <a:pt x="7479" y="1321"/>
                      <a:pt x="5196" y="331"/>
                    </a:cubicBezTo>
                    <a:lnTo>
                      <a:pt x="5196" y="303"/>
                    </a:lnTo>
                    <a:cubicBezTo>
                      <a:pt x="4712" y="96"/>
                      <a:pt x="4216" y="0"/>
                      <a:pt x="3732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0"/>
              <p:cNvSpPr/>
              <p:nvPr/>
            </p:nvSpPr>
            <p:spPr>
              <a:xfrm>
                <a:off x="5070609" y="1869281"/>
                <a:ext cx="275417" cy="250169"/>
              </a:xfrm>
              <a:custGeom>
                <a:avLst/>
                <a:gdLst/>
                <a:ahLst/>
                <a:cxnLst/>
                <a:rect l="l" t="t" r="r" b="b"/>
                <a:pathLst>
                  <a:path w="8277" h="7435" extrusionOk="0">
                    <a:moveTo>
                      <a:pt x="4131" y="0"/>
                    </a:moveTo>
                    <a:cubicBezTo>
                      <a:pt x="2877" y="0"/>
                      <a:pt x="1672" y="644"/>
                      <a:pt x="963" y="1768"/>
                    </a:cubicBezTo>
                    <a:cubicBezTo>
                      <a:pt x="0" y="3335"/>
                      <a:pt x="330" y="5369"/>
                      <a:pt x="1732" y="6552"/>
                    </a:cubicBezTo>
                    <a:cubicBezTo>
                      <a:pt x="2429" y="7139"/>
                      <a:pt x="3290" y="7435"/>
                      <a:pt x="4151" y="7435"/>
                    </a:cubicBezTo>
                    <a:cubicBezTo>
                      <a:pt x="5022" y="7435"/>
                      <a:pt x="5894" y="7132"/>
                      <a:pt x="6599" y="6524"/>
                    </a:cubicBezTo>
                    <a:cubicBezTo>
                      <a:pt x="7974" y="5314"/>
                      <a:pt x="8276" y="3252"/>
                      <a:pt x="7259" y="1713"/>
                    </a:cubicBezTo>
                    <a:cubicBezTo>
                      <a:pt x="6874" y="1080"/>
                      <a:pt x="6296" y="585"/>
                      <a:pt x="5609" y="310"/>
                    </a:cubicBezTo>
                    <a:cubicBezTo>
                      <a:pt x="5127" y="100"/>
                      <a:pt x="4625" y="0"/>
                      <a:pt x="4131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0"/>
              <p:cNvSpPr/>
              <p:nvPr/>
            </p:nvSpPr>
            <p:spPr>
              <a:xfrm>
                <a:off x="4680859" y="2123151"/>
                <a:ext cx="274485" cy="250136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7434" extrusionOk="0">
                    <a:moveTo>
                      <a:pt x="4111" y="1"/>
                    </a:moveTo>
                    <a:cubicBezTo>
                      <a:pt x="2856" y="1"/>
                      <a:pt x="1654" y="630"/>
                      <a:pt x="963" y="1756"/>
                    </a:cubicBezTo>
                    <a:cubicBezTo>
                      <a:pt x="1" y="3323"/>
                      <a:pt x="303" y="5358"/>
                      <a:pt x="1733" y="6540"/>
                    </a:cubicBezTo>
                    <a:cubicBezTo>
                      <a:pt x="2426" y="7138"/>
                      <a:pt x="3280" y="7434"/>
                      <a:pt x="4133" y="7434"/>
                    </a:cubicBezTo>
                    <a:cubicBezTo>
                      <a:pt x="5006" y="7434"/>
                      <a:pt x="5877" y="7124"/>
                      <a:pt x="6572" y="6513"/>
                    </a:cubicBezTo>
                    <a:cubicBezTo>
                      <a:pt x="7946" y="5303"/>
                      <a:pt x="8249" y="3241"/>
                      <a:pt x="7259" y="1701"/>
                    </a:cubicBezTo>
                    <a:cubicBezTo>
                      <a:pt x="6847" y="1069"/>
                      <a:pt x="6269" y="574"/>
                      <a:pt x="5582" y="299"/>
                    </a:cubicBezTo>
                    <a:cubicBezTo>
                      <a:pt x="5102" y="98"/>
                      <a:pt x="4602" y="1"/>
                      <a:pt x="4111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0"/>
              <p:cNvSpPr/>
              <p:nvPr/>
            </p:nvSpPr>
            <p:spPr>
              <a:xfrm>
                <a:off x="4738491" y="1760263"/>
                <a:ext cx="272689" cy="249597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7418" extrusionOk="0">
                    <a:moveTo>
                      <a:pt x="3722" y="0"/>
                    </a:moveTo>
                    <a:cubicBezTo>
                      <a:pt x="1771" y="0"/>
                      <a:pt x="28" y="1554"/>
                      <a:pt x="28" y="3688"/>
                    </a:cubicBezTo>
                    <a:cubicBezTo>
                      <a:pt x="1" y="4403"/>
                      <a:pt x="221" y="5118"/>
                      <a:pt x="606" y="5722"/>
                    </a:cubicBezTo>
                    <a:cubicBezTo>
                      <a:pt x="1328" y="6843"/>
                      <a:pt x="2524" y="7418"/>
                      <a:pt x="3729" y="7418"/>
                    </a:cubicBezTo>
                    <a:cubicBezTo>
                      <a:pt x="4771" y="7418"/>
                      <a:pt x="5819" y="6987"/>
                      <a:pt x="6572" y="6107"/>
                    </a:cubicBezTo>
                    <a:cubicBezTo>
                      <a:pt x="8194" y="4210"/>
                      <a:pt x="7479" y="1268"/>
                      <a:pt x="5197" y="306"/>
                    </a:cubicBezTo>
                    <a:cubicBezTo>
                      <a:pt x="4708" y="97"/>
                      <a:pt x="4208" y="0"/>
                      <a:pt x="37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0"/>
              <p:cNvSpPr/>
              <p:nvPr/>
            </p:nvSpPr>
            <p:spPr>
              <a:xfrm>
                <a:off x="4738491" y="1760196"/>
                <a:ext cx="172963" cy="134018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3983" extrusionOk="0">
                    <a:moveTo>
                      <a:pt x="3711" y="0"/>
                    </a:moveTo>
                    <a:cubicBezTo>
                      <a:pt x="3012" y="0"/>
                      <a:pt x="2326" y="198"/>
                      <a:pt x="1733" y="583"/>
                    </a:cubicBezTo>
                    <a:cubicBezTo>
                      <a:pt x="661" y="1270"/>
                      <a:pt x="28" y="2425"/>
                      <a:pt x="1" y="3690"/>
                    </a:cubicBezTo>
                    <a:cubicBezTo>
                      <a:pt x="481" y="3890"/>
                      <a:pt x="972" y="3982"/>
                      <a:pt x="1451" y="3982"/>
                    </a:cubicBezTo>
                    <a:cubicBezTo>
                      <a:pt x="3413" y="3982"/>
                      <a:pt x="5175" y="2429"/>
                      <a:pt x="5197" y="308"/>
                    </a:cubicBezTo>
                    <a:cubicBezTo>
                      <a:pt x="4716" y="102"/>
                      <a:pt x="4210" y="0"/>
                      <a:pt x="3711" y="0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0"/>
              <p:cNvSpPr/>
              <p:nvPr/>
            </p:nvSpPr>
            <p:spPr>
              <a:xfrm>
                <a:off x="4989185" y="2154443"/>
                <a:ext cx="267165" cy="253164"/>
              </a:xfrm>
              <a:custGeom>
                <a:avLst/>
                <a:gdLst/>
                <a:ahLst/>
                <a:cxnLst/>
                <a:rect l="l" t="t" r="r" b="b"/>
                <a:pathLst>
                  <a:path w="8029" h="7524" extrusionOk="0">
                    <a:moveTo>
                      <a:pt x="3746" y="1"/>
                    </a:moveTo>
                    <a:cubicBezTo>
                      <a:pt x="1804" y="1"/>
                      <a:pt x="50" y="1569"/>
                      <a:pt x="28" y="3685"/>
                    </a:cubicBezTo>
                    <a:cubicBezTo>
                      <a:pt x="0" y="4428"/>
                      <a:pt x="220" y="5143"/>
                      <a:pt x="605" y="5748"/>
                    </a:cubicBezTo>
                    <a:cubicBezTo>
                      <a:pt x="1313" y="6898"/>
                      <a:pt x="2533" y="7524"/>
                      <a:pt x="3774" y="7524"/>
                    </a:cubicBezTo>
                    <a:cubicBezTo>
                      <a:pt x="4462" y="7524"/>
                      <a:pt x="5157" y="7332"/>
                      <a:pt x="5774" y="6930"/>
                    </a:cubicBezTo>
                    <a:cubicBezTo>
                      <a:pt x="7534" y="5802"/>
                      <a:pt x="8029" y="3465"/>
                      <a:pt x="6874" y="1733"/>
                    </a:cubicBezTo>
                    <a:cubicBezTo>
                      <a:pt x="6461" y="1101"/>
                      <a:pt x="5884" y="606"/>
                      <a:pt x="5197" y="304"/>
                    </a:cubicBezTo>
                    <a:cubicBezTo>
                      <a:pt x="4717" y="97"/>
                      <a:pt x="4226" y="1"/>
                      <a:pt x="37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4989185" y="2155015"/>
                <a:ext cx="172930" cy="134085"/>
              </a:xfrm>
              <a:custGeom>
                <a:avLst/>
                <a:gdLst/>
                <a:ahLst/>
                <a:cxnLst/>
                <a:rect l="l" t="t" r="r" b="b"/>
                <a:pathLst>
                  <a:path w="5197" h="3985" extrusionOk="0">
                    <a:moveTo>
                      <a:pt x="3760" y="1"/>
                    </a:moveTo>
                    <a:cubicBezTo>
                      <a:pt x="3054" y="1"/>
                      <a:pt x="2350" y="199"/>
                      <a:pt x="1732" y="589"/>
                    </a:cubicBezTo>
                    <a:cubicBezTo>
                      <a:pt x="660" y="1249"/>
                      <a:pt x="28" y="2431"/>
                      <a:pt x="0" y="3668"/>
                    </a:cubicBezTo>
                    <a:cubicBezTo>
                      <a:pt x="493" y="3885"/>
                      <a:pt x="998" y="3985"/>
                      <a:pt x="1489" y="3985"/>
                    </a:cubicBezTo>
                    <a:cubicBezTo>
                      <a:pt x="3435" y="3985"/>
                      <a:pt x="5175" y="2416"/>
                      <a:pt x="5197" y="287"/>
                    </a:cubicBezTo>
                    <a:cubicBezTo>
                      <a:pt x="4736" y="96"/>
                      <a:pt x="4248" y="1"/>
                      <a:pt x="3760" y="1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>
                <a:off x="5059628" y="1830586"/>
                <a:ext cx="271757" cy="250270"/>
              </a:xfrm>
              <a:custGeom>
                <a:avLst/>
                <a:gdLst/>
                <a:ahLst/>
                <a:cxnLst/>
                <a:rect l="l" t="t" r="r" b="b"/>
                <a:pathLst>
                  <a:path w="8167" h="7438" extrusionOk="0">
                    <a:moveTo>
                      <a:pt x="3707" y="0"/>
                    </a:moveTo>
                    <a:cubicBezTo>
                      <a:pt x="1770" y="0"/>
                      <a:pt x="22" y="1553"/>
                      <a:pt x="0" y="3687"/>
                    </a:cubicBezTo>
                    <a:cubicBezTo>
                      <a:pt x="0" y="4402"/>
                      <a:pt x="193" y="5117"/>
                      <a:pt x="578" y="5722"/>
                    </a:cubicBezTo>
                    <a:cubicBezTo>
                      <a:pt x="1299" y="6856"/>
                      <a:pt x="2502" y="7438"/>
                      <a:pt x="3709" y="7438"/>
                    </a:cubicBezTo>
                    <a:cubicBezTo>
                      <a:pt x="4755" y="7438"/>
                      <a:pt x="5803" y="7001"/>
                      <a:pt x="6544" y="6107"/>
                    </a:cubicBezTo>
                    <a:cubicBezTo>
                      <a:pt x="8166" y="4210"/>
                      <a:pt x="7479" y="1295"/>
                      <a:pt x="5169" y="306"/>
                    </a:cubicBezTo>
                    <a:cubicBezTo>
                      <a:pt x="4686" y="97"/>
                      <a:pt x="4190" y="0"/>
                      <a:pt x="3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>
                <a:off x="5059628" y="1830519"/>
                <a:ext cx="172032" cy="134354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3993" extrusionOk="0">
                    <a:moveTo>
                      <a:pt x="3703" y="0"/>
                    </a:moveTo>
                    <a:cubicBezTo>
                      <a:pt x="3007" y="0"/>
                      <a:pt x="2314" y="198"/>
                      <a:pt x="1705" y="583"/>
                    </a:cubicBezTo>
                    <a:cubicBezTo>
                      <a:pt x="633" y="1270"/>
                      <a:pt x="0" y="2425"/>
                      <a:pt x="0" y="3689"/>
                    </a:cubicBezTo>
                    <a:cubicBezTo>
                      <a:pt x="480" y="3896"/>
                      <a:pt x="971" y="3992"/>
                      <a:pt x="1451" y="3992"/>
                    </a:cubicBezTo>
                    <a:cubicBezTo>
                      <a:pt x="3393" y="3992"/>
                      <a:pt x="5147" y="2424"/>
                      <a:pt x="5169" y="308"/>
                    </a:cubicBezTo>
                    <a:cubicBezTo>
                      <a:pt x="4699" y="101"/>
                      <a:pt x="4200" y="0"/>
                      <a:pt x="3703" y="0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4655237" y="2084322"/>
                <a:ext cx="274519" cy="250236"/>
              </a:xfrm>
              <a:custGeom>
                <a:avLst/>
                <a:gdLst/>
                <a:ahLst/>
                <a:cxnLst/>
                <a:rect l="l" t="t" r="r" b="b"/>
                <a:pathLst>
                  <a:path w="8250" h="7437" extrusionOk="0">
                    <a:moveTo>
                      <a:pt x="4138" y="0"/>
                    </a:moveTo>
                    <a:cubicBezTo>
                      <a:pt x="2882" y="0"/>
                      <a:pt x="1674" y="629"/>
                      <a:pt x="963" y="1755"/>
                    </a:cubicBezTo>
                    <a:cubicBezTo>
                      <a:pt x="1" y="3322"/>
                      <a:pt x="331" y="5357"/>
                      <a:pt x="1733" y="6567"/>
                    </a:cubicBezTo>
                    <a:cubicBezTo>
                      <a:pt x="2422" y="7148"/>
                      <a:pt x="3270" y="7437"/>
                      <a:pt x="4121" y="7437"/>
                    </a:cubicBezTo>
                    <a:cubicBezTo>
                      <a:pt x="5002" y="7437"/>
                      <a:pt x="5886" y="7127"/>
                      <a:pt x="6599" y="6512"/>
                    </a:cubicBezTo>
                    <a:cubicBezTo>
                      <a:pt x="7974" y="5302"/>
                      <a:pt x="8249" y="3267"/>
                      <a:pt x="7259" y="1700"/>
                    </a:cubicBezTo>
                    <a:cubicBezTo>
                      <a:pt x="6874" y="1068"/>
                      <a:pt x="6297" y="600"/>
                      <a:pt x="5610" y="298"/>
                    </a:cubicBezTo>
                    <a:cubicBezTo>
                      <a:pt x="5130" y="97"/>
                      <a:pt x="4630" y="0"/>
                      <a:pt x="4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>
                <a:off x="4668980" y="2084053"/>
                <a:ext cx="172032" cy="134388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3994" extrusionOk="0">
                    <a:moveTo>
                      <a:pt x="3717" y="0"/>
                    </a:moveTo>
                    <a:cubicBezTo>
                      <a:pt x="3017" y="0"/>
                      <a:pt x="2318" y="205"/>
                      <a:pt x="1705" y="608"/>
                    </a:cubicBezTo>
                    <a:cubicBezTo>
                      <a:pt x="660" y="1268"/>
                      <a:pt x="0" y="2423"/>
                      <a:pt x="0" y="3688"/>
                    </a:cubicBezTo>
                    <a:cubicBezTo>
                      <a:pt x="483" y="3897"/>
                      <a:pt x="979" y="3993"/>
                      <a:pt x="1463" y="3993"/>
                    </a:cubicBezTo>
                    <a:cubicBezTo>
                      <a:pt x="3400" y="3993"/>
                      <a:pt x="5147" y="2440"/>
                      <a:pt x="5169" y="306"/>
                    </a:cubicBezTo>
                    <a:cubicBezTo>
                      <a:pt x="4704" y="102"/>
                      <a:pt x="4210" y="0"/>
                      <a:pt x="3717" y="0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3320444" y="2791290"/>
                <a:ext cx="536160" cy="526011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5633" extrusionOk="0">
                    <a:moveTo>
                      <a:pt x="5542" y="1"/>
                    </a:moveTo>
                    <a:cubicBezTo>
                      <a:pt x="5235" y="1"/>
                      <a:pt x="4925" y="86"/>
                      <a:pt x="4647" y="265"/>
                    </a:cubicBezTo>
                    <a:lnTo>
                      <a:pt x="2585" y="1585"/>
                    </a:lnTo>
                    <a:cubicBezTo>
                      <a:pt x="1842" y="2080"/>
                      <a:pt x="1622" y="3097"/>
                      <a:pt x="2090" y="3867"/>
                    </a:cubicBezTo>
                    <a:lnTo>
                      <a:pt x="3740" y="6424"/>
                    </a:lnTo>
                    <a:cubicBezTo>
                      <a:pt x="3932" y="6726"/>
                      <a:pt x="3850" y="7111"/>
                      <a:pt x="3575" y="7304"/>
                    </a:cubicBezTo>
                    <a:lnTo>
                      <a:pt x="990" y="8953"/>
                    </a:lnTo>
                    <a:cubicBezTo>
                      <a:pt x="220" y="9448"/>
                      <a:pt x="0" y="10466"/>
                      <a:pt x="495" y="11208"/>
                    </a:cubicBezTo>
                    <a:lnTo>
                      <a:pt x="1815" y="13270"/>
                    </a:lnTo>
                    <a:cubicBezTo>
                      <a:pt x="2131" y="13762"/>
                      <a:pt x="2660" y="14029"/>
                      <a:pt x="3202" y="14029"/>
                    </a:cubicBezTo>
                    <a:cubicBezTo>
                      <a:pt x="3509" y="14029"/>
                      <a:pt x="3819" y="13944"/>
                      <a:pt x="4097" y="13765"/>
                    </a:cubicBezTo>
                    <a:lnTo>
                      <a:pt x="6654" y="12115"/>
                    </a:lnTo>
                    <a:cubicBezTo>
                      <a:pt x="6758" y="12049"/>
                      <a:pt x="6873" y="12018"/>
                      <a:pt x="6985" y="12018"/>
                    </a:cubicBezTo>
                    <a:cubicBezTo>
                      <a:pt x="7199" y="12018"/>
                      <a:pt x="7408" y="12128"/>
                      <a:pt x="7534" y="12308"/>
                    </a:cubicBezTo>
                    <a:lnTo>
                      <a:pt x="9183" y="14892"/>
                    </a:lnTo>
                    <a:cubicBezTo>
                      <a:pt x="9503" y="15371"/>
                      <a:pt x="10039" y="15632"/>
                      <a:pt x="10586" y="15632"/>
                    </a:cubicBezTo>
                    <a:cubicBezTo>
                      <a:pt x="10887" y="15632"/>
                      <a:pt x="11192" y="15553"/>
                      <a:pt x="11465" y="15387"/>
                    </a:cubicBezTo>
                    <a:lnTo>
                      <a:pt x="13528" y="14040"/>
                    </a:lnTo>
                    <a:cubicBezTo>
                      <a:pt x="14270" y="13545"/>
                      <a:pt x="14490" y="12555"/>
                      <a:pt x="14022" y="11785"/>
                    </a:cubicBezTo>
                    <a:lnTo>
                      <a:pt x="12345" y="9201"/>
                    </a:lnTo>
                    <a:cubicBezTo>
                      <a:pt x="12180" y="8926"/>
                      <a:pt x="12263" y="8514"/>
                      <a:pt x="12538" y="8349"/>
                    </a:cubicBezTo>
                    <a:lnTo>
                      <a:pt x="15122" y="6671"/>
                    </a:lnTo>
                    <a:cubicBezTo>
                      <a:pt x="15892" y="6204"/>
                      <a:pt x="16112" y="5187"/>
                      <a:pt x="15617" y="4417"/>
                    </a:cubicBezTo>
                    <a:lnTo>
                      <a:pt x="14297" y="2355"/>
                    </a:lnTo>
                    <a:cubicBezTo>
                      <a:pt x="13982" y="1864"/>
                      <a:pt x="13454" y="1608"/>
                      <a:pt x="12913" y="1608"/>
                    </a:cubicBezTo>
                    <a:cubicBezTo>
                      <a:pt x="12606" y="1608"/>
                      <a:pt x="12294" y="1691"/>
                      <a:pt x="12015" y="1860"/>
                    </a:cubicBezTo>
                    <a:lnTo>
                      <a:pt x="9431" y="3510"/>
                    </a:lnTo>
                    <a:cubicBezTo>
                      <a:pt x="9329" y="3581"/>
                      <a:pt x="9212" y="3614"/>
                      <a:pt x="9095" y="3614"/>
                    </a:cubicBezTo>
                    <a:cubicBezTo>
                      <a:pt x="8897" y="3614"/>
                      <a:pt x="8700" y="3518"/>
                      <a:pt x="8579" y="3345"/>
                    </a:cubicBezTo>
                    <a:lnTo>
                      <a:pt x="6929" y="760"/>
                    </a:lnTo>
                    <a:cubicBezTo>
                      <a:pt x="6613" y="268"/>
                      <a:pt x="6083" y="1"/>
                      <a:pt x="5542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3302143" y="2762622"/>
                <a:ext cx="535228" cy="526011"/>
              </a:xfrm>
              <a:custGeom>
                <a:avLst/>
                <a:gdLst/>
                <a:ahLst/>
                <a:cxnLst/>
                <a:rect l="l" t="t" r="r" b="b"/>
                <a:pathLst>
                  <a:path w="16085" h="15633" extrusionOk="0">
                    <a:moveTo>
                      <a:pt x="5521" y="1"/>
                    </a:moveTo>
                    <a:cubicBezTo>
                      <a:pt x="5219" y="1"/>
                      <a:pt x="4915" y="86"/>
                      <a:pt x="4647" y="265"/>
                    </a:cubicBezTo>
                    <a:lnTo>
                      <a:pt x="2585" y="1612"/>
                    </a:lnTo>
                    <a:cubicBezTo>
                      <a:pt x="1815" y="2080"/>
                      <a:pt x="1595" y="3097"/>
                      <a:pt x="2090" y="3867"/>
                    </a:cubicBezTo>
                    <a:lnTo>
                      <a:pt x="3740" y="6451"/>
                    </a:lnTo>
                    <a:cubicBezTo>
                      <a:pt x="3932" y="6726"/>
                      <a:pt x="3850" y="7111"/>
                      <a:pt x="3547" y="7303"/>
                    </a:cubicBezTo>
                    <a:lnTo>
                      <a:pt x="1293" y="8761"/>
                    </a:lnTo>
                    <a:lnTo>
                      <a:pt x="963" y="8953"/>
                    </a:lnTo>
                    <a:cubicBezTo>
                      <a:pt x="220" y="9448"/>
                      <a:pt x="0" y="10465"/>
                      <a:pt x="468" y="11208"/>
                    </a:cubicBezTo>
                    <a:lnTo>
                      <a:pt x="1815" y="13270"/>
                    </a:lnTo>
                    <a:cubicBezTo>
                      <a:pt x="2131" y="13762"/>
                      <a:pt x="2649" y="14029"/>
                      <a:pt x="3183" y="14029"/>
                    </a:cubicBezTo>
                    <a:cubicBezTo>
                      <a:pt x="3485" y="14029"/>
                      <a:pt x="3792" y="13943"/>
                      <a:pt x="4070" y="13765"/>
                    </a:cubicBezTo>
                    <a:lnTo>
                      <a:pt x="6654" y="12115"/>
                    </a:lnTo>
                    <a:cubicBezTo>
                      <a:pt x="6754" y="12045"/>
                      <a:pt x="6868" y="12011"/>
                      <a:pt x="6983" y="12011"/>
                    </a:cubicBezTo>
                    <a:cubicBezTo>
                      <a:pt x="7183" y="12011"/>
                      <a:pt x="7384" y="12115"/>
                      <a:pt x="7506" y="12307"/>
                    </a:cubicBezTo>
                    <a:lnTo>
                      <a:pt x="9184" y="14892"/>
                    </a:lnTo>
                    <a:cubicBezTo>
                      <a:pt x="9485" y="15371"/>
                      <a:pt x="10015" y="15632"/>
                      <a:pt x="10560" y="15632"/>
                    </a:cubicBezTo>
                    <a:cubicBezTo>
                      <a:pt x="10860" y="15632"/>
                      <a:pt x="11165" y="15553"/>
                      <a:pt x="11438" y="15387"/>
                    </a:cubicBezTo>
                    <a:lnTo>
                      <a:pt x="13500" y="14040"/>
                    </a:lnTo>
                    <a:cubicBezTo>
                      <a:pt x="14270" y="13545"/>
                      <a:pt x="14490" y="12527"/>
                      <a:pt x="13995" y="11785"/>
                    </a:cubicBezTo>
                    <a:lnTo>
                      <a:pt x="12345" y="9201"/>
                    </a:lnTo>
                    <a:cubicBezTo>
                      <a:pt x="12153" y="8926"/>
                      <a:pt x="12235" y="8513"/>
                      <a:pt x="12538" y="8348"/>
                    </a:cubicBezTo>
                    <a:lnTo>
                      <a:pt x="15095" y="6671"/>
                    </a:lnTo>
                    <a:cubicBezTo>
                      <a:pt x="15865" y="6204"/>
                      <a:pt x="16085" y="5186"/>
                      <a:pt x="15590" y="4417"/>
                    </a:cubicBezTo>
                    <a:lnTo>
                      <a:pt x="14270" y="2355"/>
                    </a:lnTo>
                    <a:cubicBezTo>
                      <a:pt x="13955" y="1882"/>
                      <a:pt x="13429" y="1622"/>
                      <a:pt x="12897" y="1622"/>
                    </a:cubicBezTo>
                    <a:cubicBezTo>
                      <a:pt x="12592" y="1622"/>
                      <a:pt x="12286" y="1707"/>
                      <a:pt x="12015" y="1887"/>
                    </a:cubicBezTo>
                    <a:lnTo>
                      <a:pt x="11631" y="2107"/>
                    </a:lnTo>
                    <a:lnTo>
                      <a:pt x="9431" y="3537"/>
                    </a:lnTo>
                    <a:cubicBezTo>
                      <a:pt x="9326" y="3594"/>
                      <a:pt x="9211" y="3621"/>
                      <a:pt x="9098" y="3621"/>
                    </a:cubicBezTo>
                    <a:cubicBezTo>
                      <a:pt x="8885" y="3621"/>
                      <a:pt x="8677" y="3524"/>
                      <a:pt x="8551" y="3344"/>
                    </a:cubicBezTo>
                    <a:lnTo>
                      <a:pt x="6902" y="760"/>
                    </a:lnTo>
                    <a:cubicBezTo>
                      <a:pt x="6585" y="268"/>
                      <a:pt x="6056" y="1"/>
                      <a:pt x="552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0"/>
              <p:cNvSpPr/>
              <p:nvPr/>
            </p:nvSpPr>
            <p:spPr>
              <a:xfrm>
                <a:off x="3345134" y="2762622"/>
                <a:ext cx="344030" cy="306428"/>
              </a:xfrm>
              <a:custGeom>
                <a:avLst/>
                <a:gdLst/>
                <a:ahLst/>
                <a:cxnLst/>
                <a:rect l="l" t="t" r="r" b="b"/>
                <a:pathLst>
                  <a:path w="10339" h="9107" extrusionOk="0">
                    <a:moveTo>
                      <a:pt x="4222" y="1"/>
                    </a:moveTo>
                    <a:cubicBezTo>
                      <a:pt x="3916" y="1"/>
                      <a:pt x="3606" y="86"/>
                      <a:pt x="3327" y="265"/>
                    </a:cubicBezTo>
                    <a:lnTo>
                      <a:pt x="1265" y="1585"/>
                    </a:lnTo>
                    <a:cubicBezTo>
                      <a:pt x="523" y="2080"/>
                      <a:pt x="303" y="3097"/>
                      <a:pt x="770" y="3867"/>
                    </a:cubicBezTo>
                    <a:lnTo>
                      <a:pt x="2448" y="6424"/>
                    </a:lnTo>
                    <a:cubicBezTo>
                      <a:pt x="2640" y="6726"/>
                      <a:pt x="2530" y="7111"/>
                      <a:pt x="2255" y="7303"/>
                    </a:cubicBezTo>
                    <a:lnTo>
                      <a:pt x="1" y="8761"/>
                    </a:lnTo>
                    <a:cubicBezTo>
                      <a:pt x="781" y="8995"/>
                      <a:pt x="1565" y="9106"/>
                      <a:pt x="2334" y="9106"/>
                    </a:cubicBezTo>
                    <a:cubicBezTo>
                      <a:pt x="6257" y="9106"/>
                      <a:pt x="9787" y="6222"/>
                      <a:pt x="10339" y="2107"/>
                    </a:cubicBezTo>
                    <a:lnTo>
                      <a:pt x="10339" y="2107"/>
                    </a:lnTo>
                    <a:lnTo>
                      <a:pt x="8139" y="3509"/>
                    </a:lnTo>
                    <a:cubicBezTo>
                      <a:pt x="8029" y="3579"/>
                      <a:pt x="7908" y="3613"/>
                      <a:pt x="7790" y="3613"/>
                    </a:cubicBezTo>
                    <a:cubicBezTo>
                      <a:pt x="7582" y="3613"/>
                      <a:pt x="7382" y="3509"/>
                      <a:pt x="7259" y="3317"/>
                    </a:cubicBezTo>
                    <a:lnTo>
                      <a:pt x="5610" y="760"/>
                    </a:lnTo>
                    <a:cubicBezTo>
                      <a:pt x="5293" y="268"/>
                      <a:pt x="4764" y="1"/>
                      <a:pt x="4222" y="1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4230748" y="2619654"/>
                <a:ext cx="328458" cy="275708"/>
              </a:xfrm>
              <a:custGeom>
                <a:avLst/>
                <a:gdLst/>
                <a:ahLst/>
                <a:cxnLst/>
                <a:rect l="l" t="t" r="r" b="b"/>
                <a:pathLst>
                  <a:path w="9871" h="8194" extrusionOk="0">
                    <a:moveTo>
                      <a:pt x="7326" y="1"/>
                    </a:moveTo>
                    <a:cubicBezTo>
                      <a:pt x="7135" y="1"/>
                      <a:pt x="6940" y="56"/>
                      <a:pt x="6764" y="170"/>
                    </a:cubicBezTo>
                    <a:lnTo>
                      <a:pt x="605" y="4102"/>
                    </a:lnTo>
                    <a:cubicBezTo>
                      <a:pt x="138" y="4404"/>
                      <a:pt x="0" y="5036"/>
                      <a:pt x="303" y="5476"/>
                    </a:cubicBezTo>
                    <a:lnTo>
                      <a:pt x="1760" y="7731"/>
                    </a:lnTo>
                    <a:cubicBezTo>
                      <a:pt x="1936" y="8030"/>
                      <a:pt x="2258" y="8194"/>
                      <a:pt x="2590" y="8194"/>
                    </a:cubicBezTo>
                    <a:cubicBezTo>
                      <a:pt x="2777" y="8194"/>
                      <a:pt x="2966" y="8142"/>
                      <a:pt x="3135" y="8033"/>
                    </a:cubicBezTo>
                    <a:lnTo>
                      <a:pt x="9293" y="4074"/>
                    </a:lnTo>
                    <a:cubicBezTo>
                      <a:pt x="9733" y="3772"/>
                      <a:pt x="9871" y="3167"/>
                      <a:pt x="9568" y="2699"/>
                    </a:cubicBezTo>
                    <a:lnTo>
                      <a:pt x="8139" y="445"/>
                    </a:lnTo>
                    <a:cubicBezTo>
                      <a:pt x="7950" y="153"/>
                      <a:pt x="7644" y="1"/>
                      <a:pt x="7326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0"/>
              <p:cNvSpPr/>
              <p:nvPr/>
            </p:nvSpPr>
            <p:spPr>
              <a:xfrm>
                <a:off x="4214277" y="2590784"/>
                <a:ext cx="325729" cy="275910"/>
              </a:xfrm>
              <a:custGeom>
                <a:avLst/>
                <a:gdLst/>
                <a:ahLst/>
                <a:cxnLst/>
                <a:rect l="l" t="t" r="r" b="b"/>
                <a:pathLst>
                  <a:path w="9789" h="8200" extrusionOk="0">
                    <a:moveTo>
                      <a:pt x="7213" y="0"/>
                    </a:moveTo>
                    <a:cubicBezTo>
                      <a:pt x="7164" y="0"/>
                      <a:pt x="7115" y="4"/>
                      <a:pt x="7066" y="11"/>
                    </a:cubicBezTo>
                    <a:cubicBezTo>
                      <a:pt x="6929" y="38"/>
                      <a:pt x="6819" y="93"/>
                      <a:pt x="6682" y="148"/>
                    </a:cubicBezTo>
                    <a:lnTo>
                      <a:pt x="523" y="4107"/>
                    </a:lnTo>
                    <a:cubicBezTo>
                      <a:pt x="385" y="4190"/>
                      <a:pt x="275" y="4327"/>
                      <a:pt x="193" y="4465"/>
                    </a:cubicBezTo>
                    <a:cubicBezTo>
                      <a:pt x="0" y="4795"/>
                      <a:pt x="0" y="5179"/>
                      <a:pt x="220" y="5482"/>
                    </a:cubicBezTo>
                    <a:lnTo>
                      <a:pt x="1678" y="7736"/>
                    </a:lnTo>
                    <a:cubicBezTo>
                      <a:pt x="1854" y="8036"/>
                      <a:pt x="2176" y="8200"/>
                      <a:pt x="2508" y="8200"/>
                    </a:cubicBezTo>
                    <a:cubicBezTo>
                      <a:pt x="2694" y="8200"/>
                      <a:pt x="2884" y="8148"/>
                      <a:pt x="3052" y="8039"/>
                    </a:cubicBezTo>
                    <a:lnTo>
                      <a:pt x="9211" y="4080"/>
                    </a:lnTo>
                    <a:cubicBezTo>
                      <a:pt x="9651" y="3777"/>
                      <a:pt x="9788" y="3172"/>
                      <a:pt x="9486" y="2705"/>
                    </a:cubicBezTo>
                    <a:lnTo>
                      <a:pt x="8056" y="450"/>
                    </a:lnTo>
                    <a:cubicBezTo>
                      <a:pt x="7864" y="162"/>
                      <a:pt x="7547" y="0"/>
                      <a:pt x="7213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0"/>
              <p:cNvSpPr/>
              <p:nvPr/>
            </p:nvSpPr>
            <p:spPr>
              <a:xfrm>
                <a:off x="4220666" y="2591121"/>
                <a:ext cx="236552" cy="169651"/>
              </a:xfrm>
              <a:custGeom>
                <a:avLst/>
                <a:gdLst/>
                <a:ahLst/>
                <a:cxnLst/>
                <a:rect l="l" t="t" r="r" b="b"/>
                <a:pathLst>
                  <a:path w="7109" h="5042" extrusionOk="0">
                    <a:moveTo>
                      <a:pt x="6874" y="1"/>
                    </a:moveTo>
                    <a:lnTo>
                      <a:pt x="6874" y="1"/>
                    </a:lnTo>
                    <a:cubicBezTo>
                      <a:pt x="6737" y="28"/>
                      <a:pt x="6600" y="83"/>
                      <a:pt x="6490" y="138"/>
                    </a:cubicBezTo>
                    <a:lnTo>
                      <a:pt x="358" y="4097"/>
                    </a:lnTo>
                    <a:cubicBezTo>
                      <a:pt x="193" y="4180"/>
                      <a:pt x="83" y="4317"/>
                      <a:pt x="1" y="4455"/>
                    </a:cubicBezTo>
                    <a:cubicBezTo>
                      <a:pt x="732" y="4858"/>
                      <a:pt x="1499" y="5041"/>
                      <a:pt x="2244" y="5041"/>
                    </a:cubicBezTo>
                    <a:cubicBezTo>
                      <a:pt x="4803" y="5041"/>
                      <a:pt x="7109" y="2875"/>
                      <a:pt x="6874" y="1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413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6D6D22-F7D2-041C-EB53-DD5EFA381E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5040" y="963764"/>
            <a:ext cx="7244080" cy="361884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40AE473-035E-D8E9-C0DC-19075EB0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   INTRO</a:t>
            </a:r>
            <a:r>
              <a:rPr lang="en-US"/>
              <a:t>DUCTION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569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   Pro</a:t>
            </a:r>
            <a:r>
              <a:rPr lang="en"/>
              <a:t>blem</a:t>
            </a:r>
            <a:endParaRPr/>
          </a:p>
        </p:txBody>
      </p:sp>
      <p:grpSp>
        <p:nvGrpSpPr>
          <p:cNvPr id="163" name="Google Shape;163;p19"/>
          <p:cNvGrpSpPr/>
          <p:nvPr/>
        </p:nvGrpSpPr>
        <p:grpSpPr>
          <a:xfrm>
            <a:off x="2320732" y="684258"/>
            <a:ext cx="4502536" cy="4502555"/>
            <a:chOff x="2320732" y="684258"/>
            <a:chExt cx="4502536" cy="4502555"/>
          </a:xfrm>
        </p:grpSpPr>
        <p:grpSp>
          <p:nvGrpSpPr>
            <p:cNvPr id="164" name="Google Shape;164;p19"/>
            <p:cNvGrpSpPr/>
            <p:nvPr/>
          </p:nvGrpSpPr>
          <p:grpSpPr>
            <a:xfrm>
              <a:off x="2320732" y="684258"/>
              <a:ext cx="4502536" cy="4502555"/>
              <a:chOff x="2534100" y="533850"/>
              <a:chExt cx="4075800" cy="4075817"/>
            </a:xfrm>
          </p:grpSpPr>
          <p:sp>
            <p:nvSpPr>
              <p:cNvPr id="165" name="Google Shape;165;p19"/>
              <p:cNvSpPr/>
              <p:nvPr/>
            </p:nvSpPr>
            <p:spPr>
              <a:xfrm rot="2700000">
                <a:off x="3130987" y="1130737"/>
                <a:ext cx="2882026" cy="2882026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38100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 rot="-8100000">
                <a:off x="3130987" y="1130754"/>
                <a:ext cx="2882026" cy="2882026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38100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19"/>
            <p:cNvGrpSpPr/>
            <p:nvPr/>
          </p:nvGrpSpPr>
          <p:grpSpPr>
            <a:xfrm>
              <a:off x="3253732" y="1763585"/>
              <a:ext cx="2612943" cy="2343900"/>
              <a:chOff x="3241935" y="1399800"/>
              <a:chExt cx="2612943" cy="2343900"/>
            </a:xfrm>
          </p:grpSpPr>
          <p:sp>
            <p:nvSpPr>
              <p:cNvPr id="168" name="Google Shape;168;p19"/>
              <p:cNvSpPr/>
              <p:nvPr/>
            </p:nvSpPr>
            <p:spPr>
              <a:xfrm>
                <a:off x="3388253" y="1399800"/>
                <a:ext cx="2343900" cy="23439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9" name="Google Shape;169;p19"/>
              <p:cNvGrpSpPr/>
              <p:nvPr/>
            </p:nvGrpSpPr>
            <p:grpSpPr>
              <a:xfrm>
                <a:off x="3241935" y="1596448"/>
                <a:ext cx="2612943" cy="1857686"/>
                <a:chOff x="3265529" y="1725254"/>
                <a:chExt cx="2612943" cy="1857686"/>
              </a:xfrm>
            </p:grpSpPr>
            <p:sp>
              <p:nvSpPr>
                <p:cNvPr id="170" name="Google Shape;170;p19"/>
                <p:cNvSpPr/>
                <p:nvPr/>
              </p:nvSpPr>
              <p:spPr>
                <a:xfrm>
                  <a:off x="3664096" y="1889993"/>
                  <a:ext cx="481099" cy="35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8" h="15175" extrusionOk="0">
                      <a:moveTo>
                        <a:pt x="14214" y="0"/>
                      </a:moveTo>
                      <a:cubicBezTo>
                        <a:pt x="13647" y="0"/>
                        <a:pt x="13067" y="75"/>
                        <a:pt x="12482" y="250"/>
                      </a:cubicBezTo>
                      <a:cubicBezTo>
                        <a:pt x="4775" y="2505"/>
                        <a:pt x="339" y="8069"/>
                        <a:pt x="76" y="12769"/>
                      </a:cubicBezTo>
                      <a:cubicBezTo>
                        <a:pt x="1" y="13558"/>
                        <a:pt x="113" y="14385"/>
                        <a:pt x="339" y="15175"/>
                      </a:cubicBezTo>
                      <a:lnTo>
                        <a:pt x="20828" y="2994"/>
                      </a:lnTo>
                      <a:cubicBezTo>
                        <a:pt x="20264" y="2468"/>
                        <a:pt x="19662" y="1979"/>
                        <a:pt x="19023" y="1603"/>
                      </a:cubicBezTo>
                      <a:cubicBezTo>
                        <a:pt x="17811" y="824"/>
                        <a:pt x="16089" y="0"/>
                        <a:pt x="14214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19"/>
                <p:cNvSpPr/>
                <p:nvPr/>
              </p:nvSpPr>
              <p:spPr>
                <a:xfrm>
                  <a:off x="3664096" y="1927020"/>
                  <a:ext cx="481099" cy="31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8" h="13572" extrusionOk="0">
                      <a:moveTo>
                        <a:pt x="19023" y="0"/>
                      </a:moveTo>
                      <a:cubicBezTo>
                        <a:pt x="17031" y="38"/>
                        <a:pt x="15038" y="339"/>
                        <a:pt x="13159" y="902"/>
                      </a:cubicBezTo>
                      <a:cubicBezTo>
                        <a:pt x="7708" y="2481"/>
                        <a:pt x="3234" y="6128"/>
                        <a:pt x="76" y="11166"/>
                      </a:cubicBezTo>
                      <a:cubicBezTo>
                        <a:pt x="1" y="11955"/>
                        <a:pt x="113" y="12782"/>
                        <a:pt x="339" y="13572"/>
                      </a:cubicBezTo>
                      <a:lnTo>
                        <a:pt x="20828" y="1391"/>
                      </a:lnTo>
                      <a:cubicBezTo>
                        <a:pt x="20264" y="865"/>
                        <a:pt x="19662" y="376"/>
                        <a:pt x="190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19"/>
                <p:cNvSpPr/>
                <p:nvPr/>
              </p:nvSpPr>
              <p:spPr>
                <a:xfrm>
                  <a:off x="4751303" y="1725254"/>
                  <a:ext cx="541894" cy="22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0" h="9901" extrusionOk="0">
                      <a:moveTo>
                        <a:pt x="8443" y="1"/>
                      </a:moveTo>
                      <a:cubicBezTo>
                        <a:pt x="7943" y="1"/>
                        <a:pt x="7435" y="17"/>
                        <a:pt x="6918" y="51"/>
                      </a:cubicBezTo>
                      <a:cubicBezTo>
                        <a:pt x="4324" y="201"/>
                        <a:pt x="2369" y="2043"/>
                        <a:pt x="1241" y="3547"/>
                      </a:cubicBezTo>
                      <a:cubicBezTo>
                        <a:pt x="752" y="4149"/>
                        <a:pt x="339" y="4788"/>
                        <a:pt x="1" y="5465"/>
                      </a:cubicBezTo>
                      <a:lnTo>
                        <a:pt x="23459" y="9901"/>
                      </a:lnTo>
                      <a:cubicBezTo>
                        <a:pt x="23384" y="9074"/>
                        <a:pt x="23196" y="8284"/>
                        <a:pt x="22858" y="7570"/>
                      </a:cubicBezTo>
                      <a:cubicBezTo>
                        <a:pt x="21134" y="3489"/>
                        <a:pt x="15723" y="1"/>
                        <a:pt x="844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19"/>
                <p:cNvSpPr/>
                <p:nvPr/>
              </p:nvSpPr>
              <p:spPr>
                <a:xfrm>
                  <a:off x="4751303" y="1779351"/>
                  <a:ext cx="541894" cy="174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0" h="7559" extrusionOk="0">
                      <a:moveTo>
                        <a:pt x="8373" y="1"/>
                      </a:moveTo>
                      <a:cubicBezTo>
                        <a:pt x="7939" y="1"/>
                        <a:pt x="7505" y="14"/>
                        <a:pt x="7068" y="40"/>
                      </a:cubicBezTo>
                      <a:cubicBezTo>
                        <a:pt x="5076" y="153"/>
                        <a:pt x="3121" y="566"/>
                        <a:pt x="1241" y="1205"/>
                      </a:cubicBezTo>
                      <a:cubicBezTo>
                        <a:pt x="752" y="1807"/>
                        <a:pt x="339" y="2446"/>
                        <a:pt x="1" y="3123"/>
                      </a:cubicBezTo>
                      <a:lnTo>
                        <a:pt x="23459" y="7559"/>
                      </a:lnTo>
                      <a:cubicBezTo>
                        <a:pt x="23384" y="6769"/>
                        <a:pt x="23196" y="5980"/>
                        <a:pt x="22858" y="5228"/>
                      </a:cubicBezTo>
                      <a:cubicBezTo>
                        <a:pt x="18520" y="1861"/>
                        <a:pt x="13573" y="1"/>
                        <a:pt x="837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19"/>
                <p:cNvSpPr/>
                <p:nvPr/>
              </p:nvSpPr>
              <p:spPr>
                <a:xfrm>
                  <a:off x="3265529" y="1845459"/>
                  <a:ext cx="2612943" cy="173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21" h="75220" extrusionOk="0">
                      <a:moveTo>
                        <a:pt x="63876" y="0"/>
                      </a:moveTo>
                      <a:cubicBezTo>
                        <a:pt x="63107" y="0"/>
                        <a:pt x="62341" y="12"/>
                        <a:pt x="61579" y="35"/>
                      </a:cubicBezTo>
                      <a:cubicBezTo>
                        <a:pt x="60978" y="35"/>
                        <a:pt x="60339" y="73"/>
                        <a:pt x="59700" y="110"/>
                      </a:cubicBezTo>
                      <a:cubicBezTo>
                        <a:pt x="56767" y="185"/>
                        <a:pt x="53835" y="524"/>
                        <a:pt x="50940" y="1050"/>
                      </a:cubicBezTo>
                      <a:cubicBezTo>
                        <a:pt x="48008" y="1539"/>
                        <a:pt x="45151" y="2253"/>
                        <a:pt x="42369" y="3193"/>
                      </a:cubicBezTo>
                      <a:cubicBezTo>
                        <a:pt x="41767" y="3343"/>
                        <a:pt x="41166" y="3531"/>
                        <a:pt x="40564" y="3757"/>
                      </a:cubicBezTo>
                      <a:cubicBezTo>
                        <a:pt x="30038" y="7253"/>
                        <a:pt x="19361" y="13381"/>
                        <a:pt x="13985" y="21050"/>
                      </a:cubicBezTo>
                      <a:cubicBezTo>
                        <a:pt x="0" y="41008"/>
                        <a:pt x="13993" y="75219"/>
                        <a:pt x="26775" y="75219"/>
                      </a:cubicBezTo>
                      <a:cubicBezTo>
                        <a:pt x="27188" y="75219"/>
                        <a:pt x="27599" y="75183"/>
                        <a:pt x="28008" y="75111"/>
                      </a:cubicBezTo>
                      <a:cubicBezTo>
                        <a:pt x="41090" y="72817"/>
                        <a:pt x="37594" y="52855"/>
                        <a:pt x="46316" y="51313"/>
                      </a:cubicBezTo>
                      <a:lnTo>
                        <a:pt x="59399" y="49020"/>
                      </a:lnTo>
                      <a:lnTo>
                        <a:pt x="72482" y="46689"/>
                      </a:lnTo>
                      <a:cubicBezTo>
                        <a:pt x="72806" y="46632"/>
                        <a:pt x="73124" y="46604"/>
                        <a:pt x="73435" y="46604"/>
                      </a:cubicBezTo>
                      <a:cubicBezTo>
                        <a:pt x="81023" y="46604"/>
                        <a:pt x="84755" y="63001"/>
                        <a:pt x="95761" y="63001"/>
                      </a:cubicBezTo>
                      <a:cubicBezTo>
                        <a:pt x="96420" y="63001"/>
                        <a:pt x="97106" y="62942"/>
                        <a:pt x="97820" y="62817"/>
                      </a:cubicBezTo>
                      <a:cubicBezTo>
                        <a:pt x="110903" y="60524"/>
                        <a:pt x="113121" y="21652"/>
                        <a:pt x="92482" y="7178"/>
                      </a:cubicBezTo>
                      <a:cubicBezTo>
                        <a:pt x="85337" y="2170"/>
                        <a:pt x="74343" y="0"/>
                        <a:pt x="63876" y="0"/>
                      </a:cubicBezTo>
                      <a:close/>
                    </a:path>
                  </a:pathLst>
                </a:custGeom>
                <a:solidFill>
                  <a:srgbClr val="5C5C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19"/>
                <p:cNvSpPr/>
                <p:nvPr/>
              </p:nvSpPr>
              <p:spPr>
                <a:xfrm>
                  <a:off x="3425302" y="1888977"/>
                  <a:ext cx="2335944" cy="1650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29" h="71455" extrusionOk="0">
                      <a:moveTo>
                        <a:pt x="56861" y="1"/>
                      </a:moveTo>
                      <a:cubicBezTo>
                        <a:pt x="56157" y="1"/>
                        <a:pt x="55449" y="11"/>
                        <a:pt x="54737" y="31"/>
                      </a:cubicBezTo>
                      <a:cubicBezTo>
                        <a:pt x="54136" y="31"/>
                        <a:pt x="53534" y="68"/>
                        <a:pt x="52858" y="106"/>
                      </a:cubicBezTo>
                      <a:cubicBezTo>
                        <a:pt x="47143" y="294"/>
                        <a:pt x="41467" y="1309"/>
                        <a:pt x="36016" y="3076"/>
                      </a:cubicBezTo>
                      <a:cubicBezTo>
                        <a:pt x="35414" y="3264"/>
                        <a:pt x="34850" y="3414"/>
                        <a:pt x="34249" y="3640"/>
                      </a:cubicBezTo>
                      <a:cubicBezTo>
                        <a:pt x="22820" y="7437"/>
                        <a:pt x="13233" y="13640"/>
                        <a:pt x="8609" y="20219"/>
                      </a:cubicBezTo>
                      <a:cubicBezTo>
                        <a:pt x="0" y="32550"/>
                        <a:pt x="2519" y="51986"/>
                        <a:pt x="9925" y="63640"/>
                      </a:cubicBezTo>
                      <a:cubicBezTo>
                        <a:pt x="13096" y="68637"/>
                        <a:pt x="16772" y="71455"/>
                        <a:pt x="19940" y="71455"/>
                      </a:cubicBezTo>
                      <a:cubicBezTo>
                        <a:pt x="20228" y="71455"/>
                        <a:pt x="20511" y="71431"/>
                        <a:pt x="20790" y="71384"/>
                      </a:cubicBezTo>
                      <a:cubicBezTo>
                        <a:pt x="26880" y="70294"/>
                        <a:pt x="28797" y="64430"/>
                        <a:pt x="30640" y="58790"/>
                      </a:cubicBezTo>
                      <a:cubicBezTo>
                        <a:pt x="32106" y="54392"/>
                        <a:pt x="33609" y="49843"/>
                        <a:pt x="37256" y="48114"/>
                      </a:cubicBezTo>
                      <a:cubicBezTo>
                        <a:pt x="37858" y="47850"/>
                        <a:pt x="38459" y="47663"/>
                        <a:pt x="39061" y="47587"/>
                      </a:cubicBezTo>
                      <a:lnTo>
                        <a:pt x="65264" y="42963"/>
                      </a:lnTo>
                      <a:cubicBezTo>
                        <a:pt x="65715" y="42879"/>
                        <a:pt x="66187" y="42836"/>
                        <a:pt x="66665" y="42836"/>
                      </a:cubicBezTo>
                      <a:cubicBezTo>
                        <a:pt x="66824" y="42836"/>
                        <a:pt x="66984" y="42841"/>
                        <a:pt x="67143" y="42850"/>
                      </a:cubicBezTo>
                      <a:cubicBezTo>
                        <a:pt x="71166" y="43189"/>
                        <a:pt x="74136" y="46948"/>
                        <a:pt x="76993" y="50632"/>
                      </a:cubicBezTo>
                      <a:cubicBezTo>
                        <a:pt x="80330" y="54889"/>
                        <a:pt x="83759" y="59237"/>
                        <a:pt x="88902" y="59237"/>
                      </a:cubicBezTo>
                      <a:cubicBezTo>
                        <a:pt x="89437" y="59237"/>
                        <a:pt x="89990" y="59190"/>
                        <a:pt x="90565" y="59091"/>
                      </a:cubicBezTo>
                      <a:cubicBezTo>
                        <a:pt x="93873" y="58490"/>
                        <a:pt x="96692" y="54392"/>
                        <a:pt x="98121" y="48114"/>
                      </a:cubicBezTo>
                      <a:cubicBezTo>
                        <a:pt x="101129" y="34617"/>
                        <a:pt x="96843" y="15482"/>
                        <a:pt x="84512" y="6835"/>
                      </a:cubicBezTo>
                      <a:cubicBezTo>
                        <a:pt x="78321" y="2519"/>
                        <a:pt x="68102" y="1"/>
                        <a:pt x="56861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19"/>
                <p:cNvSpPr/>
                <p:nvPr/>
              </p:nvSpPr>
              <p:spPr>
                <a:xfrm>
                  <a:off x="3463507" y="2539227"/>
                  <a:ext cx="2343774" cy="104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68" h="45183" extrusionOk="0">
                      <a:moveTo>
                        <a:pt x="98008" y="0"/>
                      </a:moveTo>
                      <a:cubicBezTo>
                        <a:pt x="99775" y="13722"/>
                        <a:pt x="95866" y="26842"/>
                        <a:pt x="88422" y="28158"/>
                      </a:cubicBezTo>
                      <a:cubicBezTo>
                        <a:pt x="87701" y="28286"/>
                        <a:pt x="87009" y="28346"/>
                        <a:pt x="86344" y="28346"/>
                      </a:cubicBezTo>
                      <a:cubicBezTo>
                        <a:pt x="75839" y="28346"/>
                        <a:pt x="71966" y="13341"/>
                        <a:pt x="65001" y="12068"/>
                      </a:cubicBezTo>
                      <a:cubicBezTo>
                        <a:pt x="64681" y="11993"/>
                        <a:pt x="64362" y="11955"/>
                        <a:pt x="64042" y="11955"/>
                      </a:cubicBezTo>
                      <a:cubicBezTo>
                        <a:pt x="63723" y="11955"/>
                        <a:pt x="63403" y="11993"/>
                        <a:pt x="63083" y="12068"/>
                      </a:cubicBezTo>
                      <a:lnTo>
                        <a:pt x="50001" y="14361"/>
                      </a:lnTo>
                      <a:lnTo>
                        <a:pt x="36918" y="16654"/>
                      </a:lnTo>
                      <a:cubicBezTo>
                        <a:pt x="36279" y="16767"/>
                        <a:pt x="35677" y="16993"/>
                        <a:pt x="35113" y="17293"/>
                      </a:cubicBezTo>
                      <a:cubicBezTo>
                        <a:pt x="28647" y="21128"/>
                        <a:pt x="30715" y="38346"/>
                        <a:pt x="18610" y="40451"/>
                      </a:cubicBezTo>
                      <a:cubicBezTo>
                        <a:pt x="18204" y="40523"/>
                        <a:pt x="17797" y="40559"/>
                        <a:pt x="17388" y="40559"/>
                      </a:cubicBezTo>
                      <a:cubicBezTo>
                        <a:pt x="10322" y="40559"/>
                        <a:pt x="2843" y="30049"/>
                        <a:pt x="0" y="17256"/>
                      </a:cubicBezTo>
                      <a:lnTo>
                        <a:pt x="0" y="17256"/>
                      </a:lnTo>
                      <a:cubicBezTo>
                        <a:pt x="1895" y="32018"/>
                        <a:pt x="10280" y="45183"/>
                        <a:pt x="18210" y="45183"/>
                      </a:cubicBezTo>
                      <a:cubicBezTo>
                        <a:pt x="18620" y="45183"/>
                        <a:pt x="19030" y="45148"/>
                        <a:pt x="19437" y="45076"/>
                      </a:cubicBezTo>
                      <a:cubicBezTo>
                        <a:pt x="31504" y="42970"/>
                        <a:pt x="29437" y="25752"/>
                        <a:pt x="35940" y="21955"/>
                      </a:cubicBezTo>
                      <a:cubicBezTo>
                        <a:pt x="36504" y="21617"/>
                        <a:pt x="37106" y="21391"/>
                        <a:pt x="37745" y="21278"/>
                      </a:cubicBezTo>
                      <a:lnTo>
                        <a:pt x="50828" y="18985"/>
                      </a:lnTo>
                      <a:lnTo>
                        <a:pt x="63911" y="16654"/>
                      </a:lnTo>
                      <a:cubicBezTo>
                        <a:pt x="64211" y="16598"/>
                        <a:pt x="64531" y="16570"/>
                        <a:pt x="64855" y="16570"/>
                      </a:cubicBezTo>
                      <a:cubicBezTo>
                        <a:pt x="65179" y="16570"/>
                        <a:pt x="65508" y="16598"/>
                        <a:pt x="65828" y="16654"/>
                      </a:cubicBezTo>
                      <a:cubicBezTo>
                        <a:pt x="72758" y="17963"/>
                        <a:pt x="76661" y="32970"/>
                        <a:pt x="87171" y="32970"/>
                      </a:cubicBezTo>
                      <a:cubicBezTo>
                        <a:pt x="87836" y="32970"/>
                        <a:pt x="88528" y="32910"/>
                        <a:pt x="89249" y="32782"/>
                      </a:cubicBezTo>
                      <a:cubicBezTo>
                        <a:pt x="97520" y="31316"/>
                        <a:pt x="101467" y="15263"/>
                        <a:pt x="9800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19"/>
                <p:cNvSpPr/>
                <p:nvPr/>
              </p:nvSpPr>
              <p:spPr>
                <a:xfrm>
                  <a:off x="4203357" y="1846244"/>
                  <a:ext cx="497614" cy="270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43" h="11709" extrusionOk="0">
                      <a:moveTo>
                        <a:pt x="21016" y="1"/>
                      </a:moveTo>
                      <a:cubicBezTo>
                        <a:pt x="20377" y="39"/>
                        <a:pt x="19738" y="39"/>
                        <a:pt x="19136" y="76"/>
                      </a:cubicBezTo>
                      <a:cubicBezTo>
                        <a:pt x="16204" y="151"/>
                        <a:pt x="13234" y="490"/>
                        <a:pt x="10339" y="1016"/>
                      </a:cubicBezTo>
                      <a:cubicBezTo>
                        <a:pt x="7444" y="1505"/>
                        <a:pt x="4587" y="2219"/>
                        <a:pt x="1768" y="3159"/>
                      </a:cubicBezTo>
                      <a:cubicBezTo>
                        <a:pt x="1166" y="3309"/>
                        <a:pt x="602" y="3497"/>
                        <a:pt x="1" y="3723"/>
                      </a:cubicBezTo>
                      <a:cubicBezTo>
                        <a:pt x="1232" y="8482"/>
                        <a:pt x="5557" y="11709"/>
                        <a:pt x="10341" y="11709"/>
                      </a:cubicBezTo>
                      <a:cubicBezTo>
                        <a:pt x="10961" y="11709"/>
                        <a:pt x="11589" y="11655"/>
                        <a:pt x="12219" y="11542"/>
                      </a:cubicBezTo>
                      <a:cubicBezTo>
                        <a:pt x="17708" y="10603"/>
                        <a:pt x="21542" y="5565"/>
                        <a:pt x="2101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19"/>
                <p:cNvSpPr/>
                <p:nvPr/>
              </p:nvSpPr>
              <p:spPr>
                <a:xfrm>
                  <a:off x="4300625" y="2744736"/>
                  <a:ext cx="639140" cy="286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70" h="12382" extrusionOk="0">
                      <a:moveTo>
                        <a:pt x="22777" y="1"/>
                      </a:moveTo>
                      <a:cubicBezTo>
                        <a:pt x="22475" y="1"/>
                        <a:pt x="22151" y="28"/>
                        <a:pt x="21805" y="88"/>
                      </a:cubicBezTo>
                      <a:lnTo>
                        <a:pt x="4361" y="3171"/>
                      </a:lnTo>
                      <a:cubicBezTo>
                        <a:pt x="4361" y="3171"/>
                        <a:pt x="0" y="3923"/>
                        <a:pt x="790" y="8284"/>
                      </a:cubicBezTo>
                      <a:lnTo>
                        <a:pt x="1504" y="12381"/>
                      </a:lnTo>
                      <a:lnTo>
                        <a:pt x="14587" y="10088"/>
                      </a:lnTo>
                      <a:lnTo>
                        <a:pt x="27670" y="7757"/>
                      </a:lnTo>
                      <a:lnTo>
                        <a:pt x="26955" y="3697"/>
                      </a:lnTo>
                      <a:cubicBezTo>
                        <a:pt x="26955" y="3697"/>
                        <a:pt x="26286" y="1"/>
                        <a:pt x="2277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19"/>
                <p:cNvSpPr/>
                <p:nvPr/>
              </p:nvSpPr>
              <p:spPr>
                <a:xfrm>
                  <a:off x="4244172" y="1848000"/>
                  <a:ext cx="415984" cy="231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9" h="10015" extrusionOk="0">
                      <a:moveTo>
                        <a:pt x="17369" y="0"/>
                      </a:moveTo>
                      <a:cubicBezTo>
                        <a:pt x="11467" y="188"/>
                        <a:pt x="5602" y="1241"/>
                        <a:pt x="1" y="3045"/>
                      </a:cubicBezTo>
                      <a:cubicBezTo>
                        <a:pt x="872" y="7202"/>
                        <a:pt x="4554" y="10014"/>
                        <a:pt x="8647" y="10014"/>
                      </a:cubicBezTo>
                      <a:cubicBezTo>
                        <a:pt x="9144" y="10014"/>
                        <a:pt x="9647" y="9973"/>
                        <a:pt x="10151" y="9887"/>
                      </a:cubicBezTo>
                      <a:cubicBezTo>
                        <a:pt x="14813" y="9060"/>
                        <a:pt x="18008" y="4699"/>
                        <a:pt x="173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19"/>
                <p:cNvSpPr/>
                <p:nvPr/>
              </p:nvSpPr>
              <p:spPr>
                <a:xfrm>
                  <a:off x="4676625" y="2511047"/>
                  <a:ext cx="344771" cy="301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6" h="13042" extrusionOk="0">
                      <a:moveTo>
                        <a:pt x="7482" y="0"/>
                      </a:moveTo>
                      <a:cubicBezTo>
                        <a:pt x="6345" y="0"/>
                        <a:pt x="5191" y="296"/>
                        <a:pt x="4136" y="919"/>
                      </a:cubicBezTo>
                      <a:cubicBezTo>
                        <a:pt x="1053" y="2761"/>
                        <a:pt x="0" y="6746"/>
                        <a:pt x="1843" y="9867"/>
                      </a:cubicBezTo>
                      <a:cubicBezTo>
                        <a:pt x="3062" y="11907"/>
                        <a:pt x="5236" y="13042"/>
                        <a:pt x="7461" y="13042"/>
                      </a:cubicBezTo>
                      <a:cubicBezTo>
                        <a:pt x="8598" y="13042"/>
                        <a:pt x="9748" y="12745"/>
                        <a:pt x="10790" y="12122"/>
                      </a:cubicBezTo>
                      <a:cubicBezTo>
                        <a:pt x="13910" y="10318"/>
                        <a:pt x="14925" y="6295"/>
                        <a:pt x="13083" y="3175"/>
                      </a:cubicBezTo>
                      <a:cubicBezTo>
                        <a:pt x="11864" y="1135"/>
                        <a:pt x="9706" y="0"/>
                        <a:pt x="7482" y="0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19"/>
                <p:cNvSpPr/>
                <p:nvPr/>
              </p:nvSpPr>
              <p:spPr>
                <a:xfrm>
                  <a:off x="4693926" y="2550407"/>
                  <a:ext cx="288387" cy="243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5" h="10529" extrusionOk="0">
                      <a:moveTo>
                        <a:pt x="6589" y="1"/>
                      </a:moveTo>
                      <a:cubicBezTo>
                        <a:pt x="4805" y="1"/>
                        <a:pt x="3012" y="887"/>
                        <a:pt x="1996" y="2749"/>
                      </a:cubicBezTo>
                      <a:cubicBezTo>
                        <a:pt x="1" y="6374"/>
                        <a:pt x="2800" y="10528"/>
                        <a:pt x="6570" y="10528"/>
                      </a:cubicBezTo>
                      <a:cubicBezTo>
                        <a:pt x="7061" y="10528"/>
                        <a:pt x="7570" y="10458"/>
                        <a:pt x="8086" y="10306"/>
                      </a:cubicBezTo>
                      <a:cubicBezTo>
                        <a:pt x="10906" y="9479"/>
                        <a:pt x="12485" y="6584"/>
                        <a:pt x="11658" y="3802"/>
                      </a:cubicBezTo>
                      <a:cubicBezTo>
                        <a:pt x="10934" y="1322"/>
                        <a:pt x="8768" y="1"/>
                        <a:pt x="6589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19"/>
                <p:cNvSpPr/>
                <p:nvPr/>
              </p:nvSpPr>
              <p:spPr>
                <a:xfrm>
                  <a:off x="4730468" y="2571080"/>
                  <a:ext cx="117503" cy="142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7" h="6170" extrusionOk="0">
                      <a:moveTo>
                        <a:pt x="4046" y="0"/>
                      </a:moveTo>
                      <a:cubicBezTo>
                        <a:pt x="3957" y="0"/>
                        <a:pt x="3861" y="16"/>
                        <a:pt x="3760" y="50"/>
                      </a:cubicBezTo>
                      <a:cubicBezTo>
                        <a:pt x="1391" y="726"/>
                        <a:pt x="0" y="3245"/>
                        <a:pt x="715" y="5651"/>
                      </a:cubicBezTo>
                      <a:cubicBezTo>
                        <a:pt x="808" y="5961"/>
                        <a:pt x="1105" y="6169"/>
                        <a:pt x="1439" y="6169"/>
                      </a:cubicBezTo>
                      <a:cubicBezTo>
                        <a:pt x="1510" y="6169"/>
                        <a:pt x="1582" y="6160"/>
                        <a:pt x="1654" y="6140"/>
                      </a:cubicBezTo>
                      <a:cubicBezTo>
                        <a:pt x="2030" y="6027"/>
                        <a:pt x="2256" y="5614"/>
                        <a:pt x="2143" y="5200"/>
                      </a:cubicBezTo>
                      <a:cubicBezTo>
                        <a:pt x="1692" y="3621"/>
                        <a:pt x="2594" y="1929"/>
                        <a:pt x="4173" y="1478"/>
                      </a:cubicBezTo>
                      <a:cubicBezTo>
                        <a:pt x="5087" y="1241"/>
                        <a:pt x="4843" y="0"/>
                        <a:pt x="404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19"/>
                <p:cNvSpPr/>
                <p:nvPr/>
              </p:nvSpPr>
              <p:spPr>
                <a:xfrm>
                  <a:off x="4164274" y="2610556"/>
                  <a:ext cx="343916" cy="301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9" h="13074" extrusionOk="0">
                      <a:moveTo>
                        <a:pt x="7426" y="1"/>
                      </a:moveTo>
                      <a:cubicBezTo>
                        <a:pt x="6190" y="1"/>
                        <a:pt x="4942" y="352"/>
                        <a:pt x="3836" y="1085"/>
                      </a:cubicBezTo>
                      <a:cubicBezTo>
                        <a:pt x="828" y="3078"/>
                        <a:pt x="1" y="7138"/>
                        <a:pt x="1993" y="10145"/>
                      </a:cubicBezTo>
                      <a:cubicBezTo>
                        <a:pt x="3251" y="12044"/>
                        <a:pt x="5333" y="13073"/>
                        <a:pt x="7454" y="13073"/>
                      </a:cubicBezTo>
                      <a:cubicBezTo>
                        <a:pt x="8692" y="13073"/>
                        <a:pt x="9945" y="12722"/>
                        <a:pt x="11054" y="11987"/>
                      </a:cubicBezTo>
                      <a:cubicBezTo>
                        <a:pt x="14061" y="9995"/>
                        <a:pt x="14888" y="5972"/>
                        <a:pt x="12896" y="2965"/>
                      </a:cubicBezTo>
                      <a:cubicBezTo>
                        <a:pt x="11636" y="1040"/>
                        <a:pt x="9550" y="1"/>
                        <a:pt x="7426" y="1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19"/>
                <p:cNvSpPr/>
                <p:nvPr/>
              </p:nvSpPr>
              <p:spPr>
                <a:xfrm>
                  <a:off x="4183330" y="2640214"/>
                  <a:ext cx="288387" cy="243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5" h="10550" extrusionOk="0">
                      <a:moveTo>
                        <a:pt x="6599" y="0"/>
                      </a:moveTo>
                      <a:cubicBezTo>
                        <a:pt x="4811" y="0"/>
                        <a:pt x="3013" y="885"/>
                        <a:pt x="1995" y="2733"/>
                      </a:cubicBezTo>
                      <a:cubicBezTo>
                        <a:pt x="0" y="6392"/>
                        <a:pt x="2800" y="10550"/>
                        <a:pt x="6570" y="10550"/>
                      </a:cubicBezTo>
                      <a:cubicBezTo>
                        <a:pt x="7061" y="10550"/>
                        <a:pt x="7570" y="10479"/>
                        <a:pt x="8086" y="10327"/>
                      </a:cubicBezTo>
                      <a:cubicBezTo>
                        <a:pt x="10905" y="9500"/>
                        <a:pt x="12484" y="6568"/>
                        <a:pt x="11657" y="3786"/>
                      </a:cubicBezTo>
                      <a:cubicBezTo>
                        <a:pt x="10935" y="1310"/>
                        <a:pt x="8774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19"/>
                <p:cNvSpPr/>
                <p:nvPr/>
              </p:nvSpPr>
              <p:spPr>
                <a:xfrm>
                  <a:off x="4219849" y="2660911"/>
                  <a:ext cx="116325" cy="142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6" h="6190" extrusionOk="0">
                      <a:moveTo>
                        <a:pt x="3985" y="1"/>
                      </a:moveTo>
                      <a:cubicBezTo>
                        <a:pt x="3914" y="1"/>
                        <a:pt x="3839" y="11"/>
                        <a:pt x="3760" y="33"/>
                      </a:cubicBezTo>
                      <a:cubicBezTo>
                        <a:pt x="1392" y="747"/>
                        <a:pt x="1" y="3266"/>
                        <a:pt x="715" y="5634"/>
                      </a:cubicBezTo>
                      <a:cubicBezTo>
                        <a:pt x="808" y="5976"/>
                        <a:pt x="1107" y="6190"/>
                        <a:pt x="1442" y="6190"/>
                      </a:cubicBezTo>
                      <a:cubicBezTo>
                        <a:pt x="1512" y="6190"/>
                        <a:pt x="1583" y="6180"/>
                        <a:pt x="1655" y="6161"/>
                      </a:cubicBezTo>
                      <a:cubicBezTo>
                        <a:pt x="2031" y="6048"/>
                        <a:pt x="2257" y="5597"/>
                        <a:pt x="2144" y="5221"/>
                      </a:cubicBezTo>
                      <a:cubicBezTo>
                        <a:pt x="1693" y="3604"/>
                        <a:pt x="2595" y="1950"/>
                        <a:pt x="4174" y="1499"/>
                      </a:cubicBezTo>
                      <a:cubicBezTo>
                        <a:pt x="5035" y="1223"/>
                        <a:pt x="4760" y="1"/>
                        <a:pt x="398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19"/>
                <p:cNvSpPr/>
                <p:nvPr/>
              </p:nvSpPr>
              <p:spPr>
                <a:xfrm>
                  <a:off x="3645871" y="2349241"/>
                  <a:ext cx="499324" cy="47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7" h="20473" extrusionOk="0">
                      <a:moveTo>
                        <a:pt x="10794" y="1"/>
                      </a:moveTo>
                      <a:cubicBezTo>
                        <a:pt x="5668" y="1"/>
                        <a:pt x="1234" y="3878"/>
                        <a:pt x="639" y="9090"/>
                      </a:cubicBezTo>
                      <a:cubicBezTo>
                        <a:pt x="0" y="14691"/>
                        <a:pt x="4023" y="19767"/>
                        <a:pt x="9662" y="20406"/>
                      </a:cubicBezTo>
                      <a:cubicBezTo>
                        <a:pt x="10055" y="20450"/>
                        <a:pt x="10445" y="20472"/>
                        <a:pt x="10832" y="20472"/>
                      </a:cubicBezTo>
                      <a:cubicBezTo>
                        <a:pt x="15954" y="20472"/>
                        <a:pt x="20384" y="16627"/>
                        <a:pt x="20978" y="11383"/>
                      </a:cubicBezTo>
                      <a:cubicBezTo>
                        <a:pt x="21617" y="5781"/>
                        <a:pt x="17557" y="706"/>
                        <a:pt x="11955" y="67"/>
                      </a:cubicBezTo>
                      <a:cubicBezTo>
                        <a:pt x="11565" y="23"/>
                        <a:pt x="11178" y="1"/>
                        <a:pt x="10794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19"/>
                <p:cNvSpPr/>
                <p:nvPr/>
              </p:nvSpPr>
              <p:spPr>
                <a:xfrm>
                  <a:off x="3689273" y="2381417"/>
                  <a:ext cx="409031" cy="408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8" h="17697" extrusionOk="0">
                      <a:moveTo>
                        <a:pt x="8895" y="0"/>
                      </a:moveTo>
                      <a:cubicBezTo>
                        <a:pt x="8380" y="0"/>
                        <a:pt x="7857" y="46"/>
                        <a:pt x="7332" y="140"/>
                      </a:cubicBezTo>
                      <a:cubicBezTo>
                        <a:pt x="6730" y="253"/>
                        <a:pt x="6166" y="404"/>
                        <a:pt x="5602" y="591"/>
                      </a:cubicBezTo>
                      <a:cubicBezTo>
                        <a:pt x="2294" y="1907"/>
                        <a:pt x="114" y="5065"/>
                        <a:pt x="1" y="8599"/>
                      </a:cubicBezTo>
                      <a:cubicBezTo>
                        <a:pt x="1" y="9201"/>
                        <a:pt x="39" y="9802"/>
                        <a:pt x="114" y="10366"/>
                      </a:cubicBezTo>
                      <a:cubicBezTo>
                        <a:pt x="226" y="10967"/>
                        <a:pt x="377" y="11531"/>
                        <a:pt x="602" y="12095"/>
                      </a:cubicBezTo>
                      <a:cubicBezTo>
                        <a:pt x="1918" y="15366"/>
                        <a:pt x="5039" y="17584"/>
                        <a:pt x="8572" y="17697"/>
                      </a:cubicBezTo>
                      <a:cubicBezTo>
                        <a:pt x="9174" y="17697"/>
                        <a:pt x="9775" y="17659"/>
                        <a:pt x="10377" y="17546"/>
                      </a:cubicBezTo>
                      <a:cubicBezTo>
                        <a:pt x="10941" y="17471"/>
                        <a:pt x="11542" y="17283"/>
                        <a:pt x="12069" y="17095"/>
                      </a:cubicBezTo>
                      <a:cubicBezTo>
                        <a:pt x="15377" y="15780"/>
                        <a:pt x="17595" y="12659"/>
                        <a:pt x="17708" y="9088"/>
                      </a:cubicBezTo>
                      <a:cubicBezTo>
                        <a:pt x="17708" y="8486"/>
                        <a:pt x="17670" y="7922"/>
                        <a:pt x="17557" y="7321"/>
                      </a:cubicBezTo>
                      <a:lnTo>
                        <a:pt x="17595" y="7321"/>
                      </a:lnTo>
                      <a:cubicBezTo>
                        <a:pt x="16825" y="3034"/>
                        <a:pt x="13101" y="0"/>
                        <a:pt x="8895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19"/>
                <p:cNvSpPr/>
                <p:nvPr/>
              </p:nvSpPr>
              <p:spPr>
                <a:xfrm>
                  <a:off x="3729234" y="2435214"/>
                  <a:ext cx="315227" cy="302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7" h="13090" extrusionOk="0">
                      <a:moveTo>
                        <a:pt x="7135" y="0"/>
                      </a:moveTo>
                      <a:cubicBezTo>
                        <a:pt x="6753" y="0"/>
                        <a:pt x="6366" y="34"/>
                        <a:pt x="5978" y="105"/>
                      </a:cubicBezTo>
                      <a:cubicBezTo>
                        <a:pt x="2406" y="706"/>
                        <a:pt x="0" y="4127"/>
                        <a:pt x="639" y="7661"/>
                      </a:cubicBezTo>
                      <a:cubicBezTo>
                        <a:pt x="715" y="8112"/>
                        <a:pt x="827" y="8526"/>
                        <a:pt x="1015" y="8939"/>
                      </a:cubicBezTo>
                      <a:cubicBezTo>
                        <a:pt x="1955" y="11383"/>
                        <a:pt x="4286" y="12999"/>
                        <a:pt x="6918" y="13075"/>
                      </a:cubicBezTo>
                      <a:cubicBezTo>
                        <a:pt x="7038" y="13085"/>
                        <a:pt x="7159" y="13089"/>
                        <a:pt x="7280" y="13089"/>
                      </a:cubicBezTo>
                      <a:cubicBezTo>
                        <a:pt x="7608" y="13089"/>
                        <a:pt x="7931" y="13054"/>
                        <a:pt x="8233" y="12999"/>
                      </a:cubicBezTo>
                      <a:cubicBezTo>
                        <a:pt x="8685" y="12924"/>
                        <a:pt x="9098" y="12774"/>
                        <a:pt x="9512" y="12623"/>
                      </a:cubicBezTo>
                      <a:cubicBezTo>
                        <a:pt x="11955" y="11646"/>
                        <a:pt x="13572" y="9315"/>
                        <a:pt x="13647" y="6721"/>
                      </a:cubicBezTo>
                      <a:cubicBezTo>
                        <a:pt x="13647" y="6270"/>
                        <a:pt x="13647" y="5819"/>
                        <a:pt x="13572" y="5405"/>
                      </a:cubicBezTo>
                      <a:cubicBezTo>
                        <a:pt x="13003" y="2226"/>
                        <a:pt x="10230" y="0"/>
                        <a:pt x="7135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19"/>
                <p:cNvSpPr/>
                <p:nvPr/>
              </p:nvSpPr>
              <p:spPr>
                <a:xfrm>
                  <a:off x="3688419" y="2381163"/>
                  <a:ext cx="409886" cy="409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5" h="17722" extrusionOk="0">
                      <a:moveTo>
                        <a:pt x="9136" y="1"/>
                      </a:moveTo>
                      <a:cubicBezTo>
                        <a:pt x="8534" y="1"/>
                        <a:pt x="7933" y="39"/>
                        <a:pt x="7331" y="151"/>
                      </a:cubicBezTo>
                      <a:cubicBezTo>
                        <a:pt x="6767" y="264"/>
                        <a:pt x="6166" y="415"/>
                        <a:pt x="5639" y="640"/>
                      </a:cubicBezTo>
                      <a:lnTo>
                        <a:pt x="6842" y="7445"/>
                      </a:lnTo>
                      <a:lnTo>
                        <a:pt x="38" y="8648"/>
                      </a:lnTo>
                      <a:cubicBezTo>
                        <a:pt x="0" y="9212"/>
                        <a:pt x="38" y="9813"/>
                        <a:pt x="151" y="10415"/>
                      </a:cubicBezTo>
                      <a:cubicBezTo>
                        <a:pt x="263" y="10978"/>
                        <a:pt x="414" y="11542"/>
                        <a:pt x="639" y="12106"/>
                      </a:cubicBezTo>
                      <a:lnTo>
                        <a:pt x="7444" y="10903"/>
                      </a:lnTo>
                      <a:lnTo>
                        <a:pt x="8647" y="17708"/>
                      </a:lnTo>
                      <a:cubicBezTo>
                        <a:pt x="8788" y="17717"/>
                        <a:pt x="8931" y="17722"/>
                        <a:pt x="9076" y="17722"/>
                      </a:cubicBezTo>
                      <a:cubicBezTo>
                        <a:pt x="9512" y="17722"/>
                        <a:pt x="9963" y="17680"/>
                        <a:pt x="10414" y="17595"/>
                      </a:cubicBezTo>
                      <a:cubicBezTo>
                        <a:pt x="10978" y="17482"/>
                        <a:pt x="11579" y="17332"/>
                        <a:pt x="12106" y="17106"/>
                      </a:cubicBezTo>
                      <a:lnTo>
                        <a:pt x="10940" y="10302"/>
                      </a:lnTo>
                      <a:lnTo>
                        <a:pt x="17745" y="9099"/>
                      </a:lnTo>
                      <a:cubicBezTo>
                        <a:pt x="17745" y="8497"/>
                        <a:pt x="17707" y="7933"/>
                        <a:pt x="17594" y="7332"/>
                      </a:cubicBezTo>
                      <a:cubicBezTo>
                        <a:pt x="17482" y="6768"/>
                        <a:pt x="17331" y="6166"/>
                        <a:pt x="17143" y="5640"/>
                      </a:cubicBezTo>
                      <a:lnTo>
                        <a:pt x="10339" y="6806"/>
                      </a:lnTo>
                      <a:lnTo>
                        <a:pt x="913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19"/>
                <p:cNvSpPr/>
                <p:nvPr/>
              </p:nvSpPr>
              <p:spPr>
                <a:xfrm>
                  <a:off x="4910222" y="2139436"/>
                  <a:ext cx="510619" cy="447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06" h="19362" extrusionOk="0">
                      <a:moveTo>
                        <a:pt x="11072" y="1"/>
                      </a:moveTo>
                      <a:cubicBezTo>
                        <a:pt x="7670" y="1"/>
                        <a:pt x="4363" y="1799"/>
                        <a:pt x="2594" y="4977"/>
                      </a:cubicBezTo>
                      <a:cubicBezTo>
                        <a:pt x="0" y="9639"/>
                        <a:pt x="1692" y="15541"/>
                        <a:pt x="6354" y="18135"/>
                      </a:cubicBezTo>
                      <a:cubicBezTo>
                        <a:pt x="7847" y="18966"/>
                        <a:pt x="9467" y="19361"/>
                        <a:pt x="11065" y="19361"/>
                      </a:cubicBezTo>
                      <a:cubicBezTo>
                        <a:pt x="14457" y="19361"/>
                        <a:pt x="17749" y="17582"/>
                        <a:pt x="19512" y="14413"/>
                      </a:cubicBezTo>
                      <a:cubicBezTo>
                        <a:pt x="22106" y="9714"/>
                        <a:pt x="20452" y="3812"/>
                        <a:pt x="15752" y="1218"/>
                      </a:cubicBezTo>
                      <a:cubicBezTo>
                        <a:pt x="14269" y="392"/>
                        <a:pt x="12660" y="1"/>
                        <a:pt x="1107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19"/>
                <p:cNvSpPr/>
                <p:nvPr/>
              </p:nvSpPr>
              <p:spPr>
                <a:xfrm>
                  <a:off x="4948427" y="2167916"/>
                  <a:ext cx="434209" cy="389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8" h="16874" extrusionOk="0">
                      <a:moveTo>
                        <a:pt x="9380" y="0"/>
                      </a:moveTo>
                      <a:cubicBezTo>
                        <a:pt x="5685" y="0"/>
                        <a:pt x="2307" y="2443"/>
                        <a:pt x="1279" y="6150"/>
                      </a:cubicBezTo>
                      <a:cubicBezTo>
                        <a:pt x="0" y="10662"/>
                        <a:pt x="2632" y="15323"/>
                        <a:pt x="7106" y="16564"/>
                      </a:cubicBezTo>
                      <a:cubicBezTo>
                        <a:pt x="7868" y="16773"/>
                        <a:pt x="8634" y="16874"/>
                        <a:pt x="9387" y="16874"/>
                      </a:cubicBezTo>
                      <a:cubicBezTo>
                        <a:pt x="13094" y="16874"/>
                        <a:pt x="16488" y="14449"/>
                        <a:pt x="17519" y="10699"/>
                      </a:cubicBezTo>
                      <a:cubicBezTo>
                        <a:pt x="18798" y="6225"/>
                        <a:pt x="16166" y="1564"/>
                        <a:pt x="11692" y="323"/>
                      </a:cubicBezTo>
                      <a:cubicBezTo>
                        <a:pt x="10920" y="104"/>
                        <a:pt x="10143" y="0"/>
                        <a:pt x="9380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19"/>
                <p:cNvSpPr/>
                <p:nvPr/>
              </p:nvSpPr>
              <p:spPr>
                <a:xfrm>
                  <a:off x="5023105" y="2220419"/>
                  <a:ext cx="311763" cy="274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7" h="11878" extrusionOk="0">
                      <a:moveTo>
                        <a:pt x="6731" y="1"/>
                      </a:moveTo>
                      <a:cubicBezTo>
                        <a:pt x="4800" y="1"/>
                        <a:pt x="2908" y="939"/>
                        <a:pt x="1767" y="2674"/>
                      </a:cubicBezTo>
                      <a:cubicBezTo>
                        <a:pt x="1" y="5419"/>
                        <a:pt x="752" y="9103"/>
                        <a:pt x="3497" y="10907"/>
                      </a:cubicBezTo>
                      <a:cubicBezTo>
                        <a:pt x="4496" y="11565"/>
                        <a:pt x="5620" y="11878"/>
                        <a:pt x="6731" y="11878"/>
                      </a:cubicBezTo>
                      <a:cubicBezTo>
                        <a:pt x="8670" y="11878"/>
                        <a:pt x="10569" y="10923"/>
                        <a:pt x="11692" y="9178"/>
                      </a:cubicBezTo>
                      <a:cubicBezTo>
                        <a:pt x="13497" y="6434"/>
                        <a:pt x="12745" y="2787"/>
                        <a:pt x="10001" y="983"/>
                      </a:cubicBezTo>
                      <a:cubicBezTo>
                        <a:pt x="8991" y="319"/>
                        <a:pt x="7854" y="1"/>
                        <a:pt x="6731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19"/>
                <p:cNvSpPr/>
                <p:nvPr/>
              </p:nvSpPr>
              <p:spPr>
                <a:xfrm>
                  <a:off x="5234966" y="2245112"/>
                  <a:ext cx="197170" cy="176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6" h="7640" extrusionOk="0">
                      <a:moveTo>
                        <a:pt x="4221" y="1"/>
                      </a:moveTo>
                      <a:cubicBezTo>
                        <a:pt x="2012" y="1"/>
                        <a:pt x="1" y="1985"/>
                        <a:pt x="453" y="4500"/>
                      </a:cubicBezTo>
                      <a:cubicBezTo>
                        <a:pt x="812" y="6500"/>
                        <a:pt x="2501" y="7640"/>
                        <a:pt x="4219" y="7640"/>
                      </a:cubicBezTo>
                      <a:cubicBezTo>
                        <a:pt x="5376" y="7640"/>
                        <a:pt x="6546" y="7123"/>
                        <a:pt x="7332" y="6004"/>
                      </a:cubicBezTo>
                      <a:cubicBezTo>
                        <a:pt x="8535" y="4274"/>
                        <a:pt x="8122" y="1906"/>
                        <a:pt x="6393" y="703"/>
                      </a:cubicBezTo>
                      <a:cubicBezTo>
                        <a:pt x="5702" y="218"/>
                        <a:pt x="4951" y="1"/>
                        <a:pt x="4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19"/>
                <p:cNvSpPr/>
                <p:nvPr/>
              </p:nvSpPr>
              <p:spPr>
                <a:xfrm>
                  <a:off x="5267997" y="2252665"/>
                  <a:ext cx="164139" cy="168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6" h="7303" extrusionOk="0">
                      <a:moveTo>
                        <a:pt x="4248" y="0"/>
                      </a:moveTo>
                      <a:cubicBezTo>
                        <a:pt x="6672" y="2585"/>
                        <a:pt x="4568" y="6420"/>
                        <a:pt x="1542" y="6420"/>
                      </a:cubicBezTo>
                      <a:cubicBezTo>
                        <a:pt x="1048" y="6420"/>
                        <a:pt x="528" y="6317"/>
                        <a:pt x="0" y="6090"/>
                      </a:cubicBezTo>
                      <a:lnTo>
                        <a:pt x="0" y="6090"/>
                      </a:lnTo>
                      <a:cubicBezTo>
                        <a:pt x="761" y="6903"/>
                        <a:pt x="1777" y="7302"/>
                        <a:pt x="2787" y="7302"/>
                      </a:cubicBezTo>
                      <a:cubicBezTo>
                        <a:pt x="3973" y="7302"/>
                        <a:pt x="5151" y="6753"/>
                        <a:pt x="5902" y="5677"/>
                      </a:cubicBezTo>
                      <a:cubicBezTo>
                        <a:pt x="7105" y="3947"/>
                        <a:pt x="6692" y="1579"/>
                        <a:pt x="4963" y="376"/>
                      </a:cubicBezTo>
                      <a:cubicBezTo>
                        <a:pt x="4737" y="226"/>
                        <a:pt x="4511" y="75"/>
                        <a:pt x="424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19"/>
                <p:cNvSpPr/>
                <p:nvPr/>
              </p:nvSpPr>
              <p:spPr>
                <a:xfrm>
                  <a:off x="4892852" y="2305769"/>
                  <a:ext cx="197147" cy="176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5" h="7633" extrusionOk="0">
                      <a:moveTo>
                        <a:pt x="4202" y="1"/>
                      </a:moveTo>
                      <a:cubicBezTo>
                        <a:pt x="2001" y="1"/>
                        <a:pt x="1" y="1960"/>
                        <a:pt x="452" y="4468"/>
                      </a:cubicBezTo>
                      <a:cubicBezTo>
                        <a:pt x="813" y="6477"/>
                        <a:pt x="2516" y="7632"/>
                        <a:pt x="4242" y="7632"/>
                      </a:cubicBezTo>
                      <a:cubicBezTo>
                        <a:pt x="5391" y="7632"/>
                        <a:pt x="6550" y="7121"/>
                        <a:pt x="7331" y="6009"/>
                      </a:cubicBezTo>
                      <a:cubicBezTo>
                        <a:pt x="8534" y="4280"/>
                        <a:pt x="8121" y="1912"/>
                        <a:pt x="6391" y="709"/>
                      </a:cubicBezTo>
                      <a:cubicBezTo>
                        <a:pt x="5695" y="219"/>
                        <a:pt x="4937" y="1"/>
                        <a:pt x="42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19"/>
                <p:cNvSpPr/>
                <p:nvPr/>
              </p:nvSpPr>
              <p:spPr>
                <a:xfrm>
                  <a:off x="4925860" y="2312583"/>
                  <a:ext cx="164139" cy="169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6" h="7343" extrusionOk="0">
                      <a:moveTo>
                        <a:pt x="4286" y="0"/>
                      </a:moveTo>
                      <a:lnTo>
                        <a:pt x="4286" y="0"/>
                      </a:lnTo>
                      <a:cubicBezTo>
                        <a:pt x="6684" y="2593"/>
                        <a:pt x="4556" y="6444"/>
                        <a:pt x="1514" y="6444"/>
                      </a:cubicBezTo>
                      <a:cubicBezTo>
                        <a:pt x="1028" y="6444"/>
                        <a:pt x="518" y="6345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4"/>
                      </a:cubicBezTo>
                      <a:cubicBezTo>
                        <a:pt x="1269" y="7119"/>
                        <a:pt x="2032" y="7342"/>
                        <a:pt x="2786" y="7342"/>
                      </a:cubicBezTo>
                      <a:cubicBezTo>
                        <a:pt x="3985" y="7342"/>
                        <a:pt x="5164" y="6776"/>
                        <a:pt x="5902" y="5714"/>
                      </a:cubicBezTo>
                      <a:cubicBezTo>
                        <a:pt x="7105" y="3985"/>
                        <a:pt x="6692" y="1617"/>
                        <a:pt x="4962" y="414"/>
                      </a:cubicBezTo>
                      <a:cubicBezTo>
                        <a:pt x="4737" y="263"/>
                        <a:pt x="4511" y="113"/>
                        <a:pt x="428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19"/>
                <p:cNvSpPr/>
                <p:nvPr/>
              </p:nvSpPr>
              <p:spPr>
                <a:xfrm>
                  <a:off x="5016845" y="2103910"/>
                  <a:ext cx="228584" cy="175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6" h="7595" extrusionOk="0">
                      <a:moveTo>
                        <a:pt x="4930" y="0"/>
                      </a:moveTo>
                      <a:cubicBezTo>
                        <a:pt x="3730" y="0"/>
                        <a:pt x="2552" y="566"/>
                        <a:pt x="1813" y="1628"/>
                      </a:cubicBezTo>
                      <a:cubicBezTo>
                        <a:pt x="0" y="4207"/>
                        <a:pt x="1937" y="7595"/>
                        <a:pt x="4896" y="7595"/>
                      </a:cubicBezTo>
                      <a:cubicBezTo>
                        <a:pt x="5128" y="7595"/>
                        <a:pt x="5366" y="7574"/>
                        <a:pt x="5610" y="7530"/>
                      </a:cubicBezTo>
                      <a:cubicBezTo>
                        <a:pt x="8956" y="6966"/>
                        <a:pt x="9896" y="2605"/>
                        <a:pt x="7114" y="688"/>
                      </a:cubicBezTo>
                      <a:cubicBezTo>
                        <a:pt x="6446" y="224"/>
                        <a:pt x="5684" y="0"/>
                        <a:pt x="49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19"/>
                <p:cNvSpPr/>
                <p:nvPr/>
              </p:nvSpPr>
              <p:spPr>
                <a:xfrm>
                  <a:off x="5066531" y="2110239"/>
                  <a:ext cx="164139" cy="169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6" h="7343" extrusionOk="0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707" y="2583"/>
                        <a:pt x="4610" y="6468"/>
                        <a:pt x="1566" y="6468"/>
                      </a:cubicBezTo>
                      <a:cubicBezTo>
                        <a:pt x="1064" y="6468"/>
                        <a:pt x="537" y="6362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5"/>
                      </a:cubicBezTo>
                      <a:cubicBezTo>
                        <a:pt x="1269" y="7119"/>
                        <a:pt x="2032" y="7343"/>
                        <a:pt x="2786" y="7343"/>
                      </a:cubicBezTo>
                      <a:cubicBezTo>
                        <a:pt x="3986" y="7343"/>
                        <a:pt x="5164" y="6777"/>
                        <a:pt x="5903" y="5715"/>
                      </a:cubicBezTo>
                      <a:cubicBezTo>
                        <a:pt x="7106" y="3986"/>
                        <a:pt x="6692" y="1617"/>
                        <a:pt x="4963" y="414"/>
                      </a:cubicBezTo>
                      <a:cubicBezTo>
                        <a:pt x="4737" y="264"/>
                        <a:pt x="4512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19"/>
                <p:cNvSpPr/>
                <p:nvPr/>
              </p:nvSpPr>
              <p:spPr>
                <a:xfrm>
                  <a:off x="5077618" y="2445678"/>
                  <a:ext cx="228607" cy="175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7" h="7612" extrusionOk="0">
                      <a:moveTo>
                        <a:pt x="4937" y="0"/>
                      </a:moveTo>
                      <a:cubicBezTo>
                        <a:pt x="3735" y="0"/>
                        <a:pt x="2554" y="580"/>
                        <a:pt x="1814" y="1644"/>
                      </a:cubicBezTo>
                      <a:cubicBezTo>
                        <a:pt x="1" y="4224"/>
                        <a:pt x="1905" y="7611"/>
                        <a:pt x="4859" y="7611"/>
                      </a:cubicBezTo>
                      <a:cubicBezTo>
                        <a:pt x="5091" y="7611"/>
                        <a:pt x="5329" y="7590"/>
                        <a:pt x="5573" y="7546"/>
                      </a:cubicBezTo>
                      <a:cubicBezTo>
                        <a:pt x="8919" y="6982"/>
                        <a:pt x="9896" y="2622"/>
                        <a:pt x="7114" y="704"/>
                      </a:cubicBezTo>
                      <a:cubicBezTo>
                        <a:pt x="6449" y="227"/>
                        <a:pt x="5689" y="0"/>
                        <a:pt x="49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19"/>
                <p:cNvSpPr/>
                <p:nvPr/>
              </p:nvSpPr>
              <p:spPr>
                <a:xfrm>
                  <a:off x="5126449" y="2452376"/>
                  <a:ext cx="165017" cy="169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7341" extrusionOk="0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685" y="2594"/>
                        <a:pt x="4584" y="6445"/>
                        <a:pt x="1526" y="6445"/>
                      </a:cubicBezTo>
                      <a:cubicBezTo>
                        <a:pt x="1037" y="6445"/>
                        <a:pt x="523" y="6346"/>
                        <a:pt x="0" y="6129"/>
                      </a:cubicBezTo>
                      <a:lnTo>
                        <a:pt x="0" y="6129"/>
                      </a:lnTo>
                      <a:cubicBezTo>
                        <a:pt x="761" y="6941"/>
                        <a:pt x="1785" y="7341"/>
                        <a:pt x="2804" y="7341"/>
                      </a:cubicBezTo>
                      <a:cubicBezTo>
                        <a:pt x="4000" y="7341"/>
                        <a:pt x="5189" y="6791"/>
                        <a:pt x="5940" y="5715"/>
                      </a:cubicBezTo>
                      <a:cubicBezTo>
                        <a:pt x="7143" y="3986"/>
                        <a:pt x="6730" y="1580"/>
                        <a:pt x="5000" y="377"/>
                      </a:cubicBezTo>
                      <a:cubicBezTo>
                        <a:pt x="4775" y="226"/>
                        <a:pt x="4549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19"/>
                <p:cNvSpPr/>
                <p:nvPr/>
              </p:nvSpPr>
              <p:spPr>
                <a:xfrm>
                  <a:off x="4251795" y="2319443"/>
                  <a:ext cx="205162" cy="173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7516" extrusionOk="0">
                      <a:moveTo>
                        <a:pt x="4882" y="0"/>
                      </a:moveTo>
                      <a:cubicBezTo>
                        <a:pt x="3815" y="0"/>
                        <a:pt x="2737" y="448"/>
                        <a:pt x="1964" y="1432"/>
                      </a:cubicBezTo>
                      <a:cubicBezTo>
                        <a:pt x="0" y="3932"/>
                        <a:pt x="1834" y="7516"/>
                        <a:pt x="4857" y="7516"/>
                      </a:cubicBezTo>
                      <a:cubicBezTo>
                        <a:pt x="5017" y="7516"/>
                        <a:pt x="5181" y="7506"/>
                        <a:pt x="5347" y="7485"/>
                      </a:cubicBezTo>
                      <a:cubicBezTo>
                        <a:pt x="7415" y="7259"/>
                        <a:pt x="8881" y="5380"/>
                        <a:pt x="8656" y="3350"/>
                      </a:cubicBezTo>
                      <a:cubicBezTo>
                        <a:pt x="8420" y="1255"/>
                        <a:pt x="6667" y="0"/>
                        <a:pt x="4882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19"/>
                <p:cNvSpPr/>
                <p:nvPr/>
              </p:nvSpPr>
              <p:spPr>
                <a:xfrm>
                  <a:off x="4280460" y="2341064"/>
                  <a:ext cx="153906" cy="130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" h="5664" extrusionOk="0">
                      <a:moveTo>
                        <a:pt x="3663" y="1"/>
                      </a:moveTo>
                      <a:cubicBezTo>
                        <a:pt x="2869" y="1"/>
                        <a:pt x="2062" y="333"/>
                        <a:pt x="1475" y="1060"/>
                      </a:cubicBezTo>
                      <a:cubicBezTo>
                        <a:pt x="0" y="2966"/>
                        <a:pt x="1381" y="5664"/>
                        <a:pt x="3676" y="5664"/>
                      </a:cubicBezTo>
                      <a:cubicBezTo>
                        <a:pt x="3780" y="5664"/>
                        <a:pt x="3886" y="5658"/>
                        <a:pt x="3994" y="5647"/>
                      </a:cubicBezTo>
                      <a:cubicBezTo>
                        <a:pt x="5572" y="5459"/>
                        <a:pt x="6663" y="4068"/>
                        <a:pt x="6475" y="2526"/>
                      </a:cubicBezTo>
                      <a:cubicBezTo>
                        <a:pt x="6310" y="945"/>
                        <a:pt x="5003" y="1"/>
                        <a:pt x="366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19"/>
                <p:cNvSpPr/>
                <p:nvPr/>
              </p:nvSpPr>
              <p:spPr>
                <a:xfrm>
                  <a:off x="4314508" y="2347300"/>
                  <a:ext cx="120690" cy="124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5" h="5390" extrusionOk="0">
                      <a:moveTo>
                        <a:pt x="3384" y="1"/>
                      </a:moveTo>
                      <a:cubicBezTo>
                        <a:pt x="4911" y="1973"/>
                        <a:pt x="3343" y="4563"/>
                        <a:pt x="1208" y="4563"/>
                      </a:cubicBezTo>
                      <a:cubicBezTo>
                        <a:pt x="819" y="4563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88" y="5053"/>
                        <a:pt x="1393" y="5390"/>
                        <a:pt x="2186" y="5390"/>
                      </a:cubicBezTo>
                      <a:cubicBezTo>
                        <a:pt x="3727" y="5390"/>
                        <a:pt x="5224" y="4118"/>
                        <a:pt x="5001" y="2256"/>
                      </a:cubicBezTo>
                      <a:cubicBezTo>
                        <a:pt x="4888" y="1279"/>
                        <a:pt x="4286" y="414"/>
                        <a:pt x="338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19"/>
                <p:cNvSpPr/>
                <p:nvPr/>
              </p:nvSpPr>
              <p:spPr>
                <a:xfrm>
                  <a:off x="4583515" y="2261212"/>
                  <a:ext cx="205162" cy="173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7519" extrusionOk="0">
                      <a:moveTo>
                        <a:pt x="4906" y="1"/>
                      </a:moveTo>
                      <a:cubicBezTo>
                        <a:pt x="3838" y="1"/>
                        <a:pt x="2753" y="448"/>
                        <a:pt x="1964" y="1435"/>
                      </a:cubicBezTo>
                      <a:cubicBezTo>
                        <a:pt x="0" y="3934"/>
                        <a:pt x="1834" y="7518"/>
                        <a:pt x="4890" y="7518"/>
                      </a:cubicBezTo>
                      <a:cubicBezTo>
                        <a:pt x="5051" y="7518"/>
                        <a:pt x="5217" y="7508"/>
                        <a:pt x="5385" y="7487"/>
                      </a:cubicBezTo>
                      <a:cubicBezTo>
                        <a:pt x="7415" y="7224"/>
                        <a:pt x="8881" y="5382"/>
                        <a:pt x="8656" y="3314"/>
                      </a:cubicBezTo>
                      <a:cubicBezTo>
                        <a:pt x="8421" y="1246"/>
                        <a:pt x="6687" y="1"/>
                        <a:pt x="4906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19"/>
                <p:cNvSpPr/>
                <p:nvPr/>
              </p:nvSpPr>
              <p:spPr>
                <a:xfrm>
                  <a:off x="4612203" y="2282024"/>
                  <a:ext cx="154761" cy="130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0" h="5664" extrusionOk="0">
                      <a:moveTo>
                        <a:pt x="3673" y="1"/>
                      </a:moveTo>
                      <a:cubicBezTo>
                        <a:pt x="2883" y="1"/>
                        <a:pt x="2085" y="332"/>
                        <a:pt x="1511" y="1060"/>
                      </a:cubicBezTo>
                      <a:cubicBezTo>
                        <a:pt x="1" y="2966"/>
                        <a:pt x="1380" y="5663"/>
                        <a:pt x="3708" y="5663"/>
                      </a:cubicBezTo>
                      <a:cubicBezTo>
                        <a:pt x="3813" y="5663"/>
                        <a:pt x="3921" y="5658"/>
                        <a:pt x="4030" y="5646"/>
                      </a:cubicBezTo>
                      <a:cubicBezTo>
                        <a:pt x="5571" y="5458"/>
                        <a:pt x="6699" y="4067"/>
                        <a:pt x="6511" y="2526"/>
                      </a:cubicBezTo>
                      <a:cubicBezTo>
                        <a:pt x="6322" y="945"/>
                        <a:pt x="5007" y="1"/>
                        <a:pt x="367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19"/>
                <p:cNvSpPr/>
                <p:nvPr/>
              </p:nvSpPr>
              <p:spPr>
                <a:xfrm>
                  <a:off x="4646228" y="2289115"/>
                  <a:ext cx="120991" cy="123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8" h="5364" extrusionOk="0">
                      <a:moveTo>
                        <a:pt x="3422" y="1"/>
                      </a:moveTo>
                      <a:cubicBezTo>
                        <a:pt x="4948" y="1973"/>
                        <a:pt x="3354" y="4564"/>
                        <a:pt x="1210" y="4564"/>
                      </a:cubicBezTo>
                      <a:cubicBezTo>
                        <a:pt x="820" y="4564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96" y="5034"/>
                        <a:pt x="1396" y="5363"/>
                        <a:pt x="2184" y="5363"/>
                      </a:cubicBezTo>
                      <a:cubicBezTo>
                        <a:pt x="3735" y="5363"/>
                        <a:pt x="5238" y="4089"/>
                        <a:pt x="5038" y="2219"/>
                      </a:cubicBezTo>
                      <a:cubicBezTo>
                        <a:pt x="4926" y="1242"/>
                        <a:pt x="4286" y="377"/>
                        <a:pt x="342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7" name="Google Shape;207;p19"/>
          <p:cNvGrpSpPr/>
          <p:nvPr/>
        </p:nvGrpSpPr>
        <p:grpSpPr>
          <a:xfrm>
            <a:off x="23225" y="2292857"/>
            <a:ext cx="3182131" cy="1311441"/>
            <a:chOff x="210507" y="1628630"/>
            <a:chExt cx="3182131" cy="1311441"/>
          </a:xfrm>
        </p:grpSpPr>
        <p:sp>
          <p:nvSpPr>
            <p:cNvPr id="208" name="Google Shape;208;p19"/>
            <p:cNvSpPr txBox="1"/>
            <p:nvPr/>
          </p:nvSpPr>
          <p:spPr>
            <a:xfrm>
              <a:off x="210507" y="2184371"/>
              <a:ext cx="2347010" cy="75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r>
                <a:rPr lang="en-ID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anyak</a:t>
              </a:r>
              <a:r>
                <a:rPr lang="en-ID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sz="1200" dirty="0" err="1">
                  <a:latin typeface="Roboto"/>
                  <a:ea typeface="Roboto"/>
                  <a:cs typeface="Roboto"/>
                  <a:sym typeface="Roboto"/>
                </a:rPr>
                <a:t>aplikasi</a:t>
              </a:r>
              <a:r>
                <a:rPr lang="en-ID" sz="1200" dirty="0">
                  <a:latin typeface="Roboto"/>
                  <a:ea typeface="Roboto"/>
                  <a:cs typeface="Roboto"/>
                  <a:sym typeface="Roboto"/>
                </a:rPr>
                <a:t> dan website yang </a:t>
              </a:r>
              <a:r>
                <a:rPr lang="en-ID" sz="1200" dirty="0" err="1">
                  <a:latin typeface="Roboto"/>
                  <a:ea typeface="Roboto"/>
                  <a:cs typeface="Roboto"/>
                  <a:sym typeface="Roboto"/>
                </a:rPr>
                <a:t>menjual</a:t>
              </a:r>
              <a:r>
                <a:rPr lang="en-ID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sz="1200" dirty="0" err="1">
                  <a:latin typeface="Roboto"/>
                  <a:ea typeface="Roboto"/>
                  <a:cs typeface="Roboto"/>
                  <a:sym typeface="Roboto"/>
                </a:rPr>
                <a:t>dengan</a:t>
              </a:r>
              <a:r>
                <a:rPr lang="en-ID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sz="1200" dirty="0" err="1">
                  <a:latin typeface="Roboto"/>
                  <a:ea typeface="Roboto"/>
                  <a:cs typeface="Roboto"/>
                  <a:sym typeface="Roboto"/>
                </a:rPr>
                <a:t>harga</a:t>
              </a:r>
              <a:r>
                <a:rPr lang="en-ID" sz="1200" dirty="0">
                  <a:latin typeface="Roboto"/>
                  <a:ea typeface="Roboto"/>
                  <a:cs typeface="Roboto"/>
                  <a:sym typeface="Roboto"/>
                </a:rPr>
                <a:t> yang mahal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2859538" y="1940224"/>
              <a:ext cx="533100" cy="53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20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545197" y="1628630"/>
              <a:ext cx="1675200" cy="533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Harga</a:t>
              </a:r>
              <a:endParaRPr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1" name="Google Shape;211;p19"/>
          <p:cNvGrpSpPr/>
          <p:nvPr/>
        </p:nvGrpSpPr>
        <p:grpSpPr>
          <a:xfrm>
            <a:off x="5955924" y="2288806"/>
            <a:ext cx="2766945" cy="1312429"/>
            <a:chOff x="5751363" y="1628745"/>
            <a:chExt cx="2766945" cy="1312429"/>
          </a:xfrm>
        </p:grpSpPr>
        <p:sp>
          <p:nvSpPr>
            <p:cNvPr id="212" name="Google Shape;212;p19"/>
            <p:cNvSpPr txBox="1"/>
            <p:nvPr/>
          </p:nvSpPr>
          <p:spPr>
            <a:xfrm>
              <a:off x="6618708" y="2185474"/>
              <a:ext cx="1899600" cy="75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>
                  <a:latin typeface="Roboto"/>
                  <a:ea typeface="Roboto"/>
                  <a:cs typeface="Roboto"/>
                  <a:sym typeface="Roboto"/>
                </a:rPr>
                <a:t>Tidak ada website dan aplikasi yang menjual produk peralatan game dan penyewaan akun game sekaligus</a:t>
              </a:r>
              <a:endParaRPr lang="en-ID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5751363" y="1940224"/>
              <a:ext cx="533100" cy="533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SemiBold"/>
                  <a:sym typeface="Fira Sans Extra Condensed SemiBold"/>
                </a:rPr>
                <a:t>2</a:t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6749630" y="1628745"/>
              <a:ext cx="1675200" cy="5331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000" dirty="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Website</a:t>
              </a:r>
              <a:endParaRPr lang="en-ID" sz="20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   SOLU</a:t>
            </a:r>
            <a:r>
              <a:rPr lang="en" dirty="0"/>
              <a:t>TION</a:t>
            </a:r>
            <a:endParaRPr dirty="0"/>
          </a:p>
        </p:txBody>
      </p:sp>
      <p:grpSp>
        <p:nvGrpSpPr>
          <p:cNvPr id="109" name="Google Shape;109;p18"/>
          <p:cNvGrpSpPr/>
          <p:nvPr/>
        </p:nvGrpSpPr>
        <p:grpSpPr>
          <a:xfrm>
            <a:off x="457200" y="2696516"/>
            <a:ext cx="2962800" cy="1421540"/>
            <a:chOff x="457200" y="2696516"/>
            <a:chExt cx="2962800" cy="1421540"/>
          </a:xfrm>
        </p:grpSpPr>
        <p:cxnSp>
          <p:nvCxnSpPr>
            <p:cNvPr id="110" name="Google Shape;110;p18"/>
            <p:cNvCxnSpPr/>
            <p:nvPr/>
          </p:nvCxnSpPr>
          <p:spPr>
            <a:xfrm rot="10800000">
              <a:off x="2067900" y="3260356"/>
              <a:ext cx="1352100" cy="8577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" name="Google Shape;111;p18"/>
            <p:cNvSpPr txBox="1"/>
            <p:nvPr/>
          </p:nvSpPr>
          <p:spPr>
            <a:xfrm>
              <a:off x="457200" y="2696516"/>
              <a:ext cx="1855200" cy="401399"/>
            </a:xfrm>
            <a:custGeom>
              <a:avLst/>
              <a:gdLst>
                <a:gd name="connsiteX0" fmla="*/ 0 w 1855200"/>
                <a:gd name="connsiteY0" fmla="*/ 0 h 401399"/>
                <a:gd name="connsiteX1" fmla="*/ 581296 w 1855200"/>
                <a:gd name="connsiteY1" fmla="*/ 0 h 401399"/>
                <a:gd name="connsiteX2" fmla="*/ 1144040 w 1855200"/>
                <a:gd name="connsiteY2" fmla="*/ 0 h 401399"/>
                <a:gd name="connsiteX3" fmla="*/ 1855200 w 1855200"/>
                <a:gd name="connsiteY3" fmla="*/ 0 h 401399"/>
                <a:gd name="connsiteX4" fmla="*/ 1855200 w 1855200"/>
                <a:gd name="connsiteY4" fmla="*/ 401399 h 401399"/>
                <a:gd name="connsiteX5" fmla="*/ 1236800 w 1855200"/>
                <a:gd name="connsiteY5" fmla="*/ 401399 h 401399"/>
                <a:gd name="connsiteX6" fmla="*/ 636952 w 1855200"/>
                <a:gd name="connsiteY6" fmla="*/ 401399 h 401399"/>
                <a:gd name="connsiteX7" fmla="*/ 0 w 1855200"/>
                <a:gd name="connsiteY7" fmla="*/ 401399 h 401399"/>
                <a:gd name="connsiteX8" fmla="*/ 0 w 1855200"/>
                <a:gd name="connsiteY8" fmla="*/ 0 h 40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5200" h="401399" extrusionOk="0">
                  <a:moveTo>
                    <a:pt x="0" y="0"/>
                  </a:moveTo>
                  <a:cubicBezTo>
                    <a:pt x="127474" y="12944"/>
                    <a:pt x="365910" y="-3070"/>
                    <a:pt x="581296" y="0"/>
                  </a:cubicBezTo>
                  <a:cubicBezTo>
                    <a:pt x="796682" y="3070"/>
                    <a:pt x="963619" y="-20164"/>
                    <a:pt x="1144040" y="0"/>
                  </a:cubicBezTo>
                  <a:cubicBezTo>
                    <a:pt x="1324461" y="20164"/>
                    <a:pt x="1587872" y="-8890"/>
                    <a:pt x="1855200" y="0"/>
                  </a:cubicBezTo>
                  <a:cubicBezTo>
                    <a:pt x="1861427" y="195235"/>
                    <a:pt x="1856874" y="287937"/>
                    <a:pt x="1855200" y="401399"/>
                  </a:cubicBezTo>
                  <a:cubicBezTo>
                    <a:pt x="1593168" y="374165"/>
                    <a:pt x="1392473" y="426236"/>
                    <a:pt x="1236800" y="401399"/>
                  </a:cubicBezTo>
                  <a:cubicBezTo>
                    <a:pt x="1081127" y="376562"/>
                    <a:pt x="921313" y="393774"/>
                    <a:pt x="636952" y="401399"/>
                  </a:cubicBezTo>
                  <a:cubicBezTo>
                    <a:pt x="352591" y="409024"/>
                    <a:pt x="275510" y="378194"/>
                    <a:pt x="0" y="401399"/>
                  </a:cubicBezTo>
                  <a:cubicBezTo>
                    <a:pt x="6059" y="281452"/>
                    <a:pt x="-19065" y="13744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bg2"/>
              </a:solidFill>
              <a:extLst>
                <a:ext uri="{C807C97D-BFC1-408E-A445-0C87EB9F89A2}">
                  <ask:lineSketchStyleProps xmlns:ask="http://schemas.microsoft.com/office/drawing/2018/sketchyshapes" sd="21657717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Harga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produk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lebih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terjangkau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88800" y="3097906"/>
              <a:ext cx="1392000" cy="540652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MENGHEMAT UANG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113" name="Google Shape;113;p18"/>
          <p:cNvGrpSpPr/>
          <p:nvPr/>
        </p:nvGrpSpPr>
        <p:grpSpPr>
          <a:xfrm>
            <a:off x="5724000" y="2311916"/>
            <a:ext cx="2962800" cy="1806140"/>
            <a:chOff x="5724000" y="2311916"/>
            <a:chExt cx="2962800" cy="1806140"/>
          </a:xfrm>
        </p:grpSpPr>
        <p:cxnSp>
          <p:nvCxnSpPr>
            <p:cNvPr id="114" name="Google Shape;114;p18"/>
            <p:cNvCxnSpPr/>
            <p:nvPr/>
          </p:nvCxnSpPr>
          <p:spPr>
            <a:xfrm rot="10800000" flipH="1">
              <a:off x="5724000" y="3260356"/>
              <a:ext cx="1352100" cy="8577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5" name="Google Shape;115;p18"/>
            <p:cNvSpPr txBox="1"/>
            <p:nvPr/>
          </p:nvSpPr>
          <p:spPr>
            <a:xfrm>
              <a:off x="6831600" y="2311916"/>
              <a:ext cx="18552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7063200" y="3097906"/>
              <a:ext cx="1392000" cy="324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00"/>
                </a:spcAft>
                <a:buNone/>
              </a:pPr>
              <a:endParaRPr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7" name="Google Shape;117;p18"/>
          <p:cNvGrpSpPr/>
          <p:nvPr/>
        </p:nvGrpSpPr>
        <p:grpSpPr>
          <a:xfrm>
            <a:off x="2533635" y="1354954"/>
            <a:ext cx="1679834" cy="1665786"/>
            <a:chOff x="2533635" y="1354954"/>
            <a:chExt cx="1679834" cy="1665786"/>
          </a:xfrm>
        </p:grpSpPr>
        <p:cxnSp>
          <p:nvCxnSpPr>
            <p:cNvPr id="118" name="Google Shape;118;p18"/>
            <p:cNvCxnSpPr/>
            <p:nvPr/>
          </p:nvCxnSpPr>
          <p:spPr>
            <a:xfrm rot="5400000" flipH="1">
              <a:off x="3248739" y="2359540"/>
              <a:ext cx="773700" cy="5487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" name="Google Shape;119;p18"/>
            <p:cNvSpPr txBox="1"/>
            <p:nvPr/>
          </p:nvSpPr>
          <p:spPr>
            <a:xfrm>
              <a:off x="2533635" y="1354954"/>
              <a:ext cx="1679834" cy="567196"/>
            </a:xfrm>
            <a:custGeom>
              <a:avLst/>
              <a:gdLst>
                <a:gd name="connsiteX0" fmla="*/ 0 w 1679834"/>
                <a:gd name="connsiteY0" fmla="*/ 0 h 567196"/>
                <a:gd name="connsiteX1" fmla="*/ 593541 w 1679834"/>
                <a:gd name="connsiteY1" fmla="*/ 0 h 567196"/>
                <a:gd name="connsiteX2" fmla="*/ 1103091 w 1679834"/>
                <a:gd name="connsiteY2" fmla="*/ 0 h 567196"/>
                <a:gd name="connsiteX3" fmla="*/ 1679834 w 1679834"/>
                <a:gd name="connsiteY3" fmla="*/ 0 h 567196"/>
                <a:gd name="connsiteX4" fmla="*/ 1679834 w 1679834"/>
                <a:gd name="connsiteY4" fmla="*/ 567196 h 567196"/>
                <a:gd name="connsiteX5" fmla="*/ 1103091 w 1679834"/>
                <a:gd name="connsiteY5" fmla="*/ 567196 h 567196"/>
                <a:gd name="connsiteX6" fmla="*/ 509550 w 1679834"/>
                <a:gd name="connsiteY6" fmla="*/ 567196 h 567196"/>
                <a:gd name="connsiteX7" fmla="*/ 0 w 1679834"/>
                <a:gd name="connsiteY7" fmla="*/ 567196 h 567196"/>
                <a:gd name="connsiteX8" fmla="*/ 0 w 1679834"/>
                <a:gd name="connsiteY8" fmla="*/ 0 h 56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834" h="567196" extrusionOk="0">
                  <a:moveTo>
                    <a:pt x="0" y="0"/>
                  </a:moveTo>
                  <a:cubicBezTo>
                    <a:pt x="242603" y="21848"/>
                    <a:pt x="381510" y="-2965"/>
                    <a:pt x="593541" y="0"/>
                  </a:cubicBezTo>
                  <a:cubicBezTo>
                    <a:pt x="805572" y="2965"/>
                    <a:pt x="878504" y="-10332"/>
                    <a:pt x="1103091" y="0"/>
                  </a:cubicBezTo>
                  <a:cubicBezTo>
                    <a:pt x="1327678" y="10332"/>
                    <a:pt x="1471241" y="21649"/>
                    <a:pt x="1679834" y="0"/>
                  </a:cubicBezTo>
                  <a:cubicBezTo>
                    <a:pt x="1668750" y="162937"/>
                    <a:pt x="1701398" y="295906"/>
                    <a:pt x="1679834" y="567196"/>
                  </a:cubicBezTo>
                  <a:cubicBezTo>
                    <a:pt x="1479954" y="584798"/>
                    <a:pt x="1266425" y="547308"/>
                    <a:pt x="1103091" y="567196"/>
                  </a:cubicBezTo>
                  <a:cubicBezTo>
                    <a:pt x="939757" y="587084"/>
                    <a:pt x="759279" y="543235"/>
                    <a:pt x="509550" y="567196"/>
                  </a:cubicBezTo>
                  <a:cubicBezTo>
                    <a:pt x="259821" y="591157"/>
                    <a:pt x="140167" y="589302"/>
                    <a:pt x="0" y="567196"/>
                  </a:cubicBezTo>
                  <a:cubicBezTo>
                    <a:pt x="22038" y="443760"/>
                    <a:pt x="-19348" y="173693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185806623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Dapat menyewa dan membeli sekaligus dalam satu website</a:t>
              </a: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661200" y="1922140"/>
              <a:ext cx="1393200" cy="540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MENYEWA &amp; MEMBELI</a:t>
              </a:r>
              <a:endParaRPr sz="12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21" name="Google Shape;121;p18"/>
          <p:cNvGrpSpPr/>
          <p:nvPr/>
        </p:nvGrpSpPr>
        <p:grpSpPr>
          <a:xfrm>
            <a:off x="4859200" y="1136150"/>
            <a:ext cx="1855200" cy="1884590"/>
            <a:chOff x="4859200" y="1136150"/>
            <a:chExt cx="1855200" cy="1884590"/>
          </a:xfrm>
        </p:grpSpPr>
        <p:cxnSp>
          <p:nvCxnSpPr>
            <p:cNvPr id="122" name="Google Shape;122;p18"/>
            <p:cNvCxnSpPr/>
            <p:nvPr/>
          </p:nvCxnSpPr>
          <p:spPr>
            <a:xfrm rot="-5400000">
              <a:off x="5121561" y="2359540"/>
              <a:ext cx="773700" cy="5487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" name="Google Shape;123;p18"/>
            <p:cNvSpPr txBox="1"/>
            <p:nvPr/>
          </p:nvSpPr>
          <p:spPr>
            <a:xfrm>
              <a:off x="4859200" y="1136150"/>
              <a:ext cx="18552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090800" y="1922140"/>
              <a:ext cx="1392000" cy="54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00"/>
                </a:spcAft>
                <a:buNone/>
              </a:pP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5" name="Google Shape;125;p18"/>
          <p:cNvGrpSpPr/>
          <p:nvPr/>
        </p:nvGrpSpPr>
        <p:grpSpPr>
          <a:xfrm>
            <a:off x="3135123" y="2714543"/>
            <a:ext cx="2873754" cy="2085402"/>
            <a:chOff x="3013296" y="2497740"/>
            <a:chExt cx="2873754" cy="2085402"/>
          </a:xfrm>
        </p:grpSpPr>
        <p:sp>
          <p:nvSpPr>
            <p:cNvPr id="126" name="Google Shape;126;p18"/>
            <p:cNvSpPr/>
            <p:nvPr/>
          </p:nvSpPr>
          <p:spPr>
            <a:xfrm>
              <a:off x="3118900" y="4350605"/>
              <a:ext cx="2662486" cy="232538"/>
            </a:xfrm>
            <a:custGeom>
              <a:avLst/>
              <a:gdLst/>
              <a:ahLst/>
              <a:cxnLst/>
              <a:rect l="l" t="t" r="r" b="b"/>
              <a:pathLst>
                <a:path w="135461" h="11831" extrusionOk="0">
                  <a:moveTo>
                    <a:pt x="67731" y="0"/>
                  </a:moveTo>
                  <a:cubicBezTo>
                    <a:pt x="30317" y="0"/>
                    <a:pt x="1" y="2662"/>
                    <a:pt x="1" y="5916"/>
                  </a:cubicBezTo>
                  <a:cubicBezTo>
                    <a:pt x="1" y="9169"/>
                    <a:pt x="30317" y="11831"/>
                    <a:pt x="67731" y="11831"/>
                  </a:cubicBezTo>
                  <a:cubicBezTo>
                    <a:pt x="105145" y="11831"/>
                    <a:pt x="135461" y="9169"/>
                    <a:pt x="135461" y="5916"/>
                  </a:cubicBezTo>
                  <a:cubicBezTo>
                    <a:pt x="135461" y="2662"/>
                    <a:pt x="105145" y="0"/>
                    <a:pt x="67731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3436614" y="2497740"/>
              <a:ext cx="544234" cy="248541"/>
            </a:xfrm>
            <a:custGeom>
              <a:avLst/>
              <a:gdLst/>
              <a:ahLst/>
              <a:cxnLst/>
              <a:rect l="l" t="t" r="r" b="b"/>
              <a:pathLst>
                <a:path w="27689" h="12645" extrusionOk="0">
                  <a:moveTo>
                    <a:pt x="23951" y="0"/>
                  </a:moveTo>
                  <a:cubicBezTo>
                    <a:pt x="23796" y="0"/>
                    <a:pt x="23635" y="12"/>
                    <a:pt x="23468" y="36"/>
                  </a:cubicBezTo>
                  <a:cubicBezTo>
                    <a:pt x="16025" y="973"/>
                    <a:pt x="8926" y="3586"/>
                    <a:pt x="2617" y="7578"/>
                  </a:cubicBezTo>
                  <a:cubicBezTo>
                    <a:pt x="1" y="9213"/>
                    <a:pt x="1960" y="12645"/>
                    <a:pt x="4505" y="12645"/>
                  </a:cubicBezTo>
                  <a:cubicBezTo>
                    <a:pt x="5029" y="12645"/>
                    <a:pt x="5578" y="12499"/>
                    <a:pt x="6117" y="12163"/>
                  </a:cubicBezTo>
                  <a:cubicBezTo>
                    <a:pt x="11588" y="8761"/>
                    <a:pt x="17750" y="6543"/>
                    <a:pt x="24158" y="5754"/>
                  </a:cubicBezTo>
                  <a:cubicBezTo>
                    <a:pt x="27688" y="5237"/>
                    <a:pt x="27219" y="0"/>
                    <a:pt x="23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4919404" y="2497740"/>
              <a:ext cx="544214" cy="248541"/>
            </a:xfrm>
            <a:custGeom>
              <a:avLst/>
              <a:gdLst/>
              <a:ahLst/>
              <a:cxnLst/>
              <a:rect l="l" t="t" r="r" b="b"/>
              <a:pathLst>
                <a:path w="27688" h="12645" extrusionOk="0">
                  <a:moveTo>
                    <a:pt x="3787" y="0"/>
                  </a:moveTo>
                  <a:cubicBezTo>
                    <a:pt x="515" y="0"/>
                    <a:pt x="0" y="5237"/>
                    <a:pt x="3530" y="5754"/>
                  </a:cubicBezTo>
                  <a:cubicBezTo>
                    <a:pt x="9939" y="6543"/>
                    <a:pt x="16100" y="8761"/>
                    <a:pt x="21572" y="12163"/>
                  </a:cubicBezTo>
                  <a:cubicBezTo>
                    <a:pt x="22111" y="12499"/>
                    <a:pt x="22660" y="12645"/>
                    <a:pt x="23184" y="12645"/>
                  </a:cubicBezTo>
                  <a:cubicBezTo>
                    <a:pt x="25728" y="12645"/>
                    <a:pt x="27688" y="9213"/>
                    <a:pt x="25072" y="7578"/>
                  </a:cubicBezTo>
                  <a:cubicBezTo>
                    <a:pt x="18762" y="3586"/>
                    <a:pt x="11664" y="973"/>
                    <a:pt x="4270" y="36"/>
                  </a:cubicBezTo>
                  <a:cubicBezTo>
                    <a:pt x="4103" y="12"/>
                    <a:pt x="3942" y="0"/>
                    <a:pt x="3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3013296" y="2511047"/>
              <a:ext cx="2873754" cy="1992059"/>
            </a:xfrm>
            <a:custGeom>
              <a:avLst/>
              <a:gdLst/>
              <a:ahLst/>
              <a:cxnLst/>
              <a:rect l="l" t="t" r="r" b="b"/>
              <a:pathLst>
                <a:path w="146208" h="101350" extrusionOk="0">
                  <a:moveTo>
                    <a:pt x="73104" y="0"/>
                  </a:moveTo>
                  <a:cubicBezTo>
                    <a:pt x="32732" y="0"/>
                    <a:pt x="1" y="19669"/>
                    <a:pt x="1" y="43921"/>
                  </a:cubicBezTo>
                  <a:cubicBezTo>
                    <a:pt x="1" y="55998"/>
                    <a:pt x="8036" y="70195"/>
                    <a:pt x="21098" y="81484"/>
                  </a:cubicBezTo>
                  <a:cubicBezTo>
                    <a:pt x="34359" y="92920"/>
                    <a:pt x="52745" y="101349"/>
                    <a:pt x="73104" y="101349"/>
                  </a:cubicBezTo>
                  <a:cubicBezTo>
                    <a:pt x="113476" y="101349"/>
                    <a:pt x="146207" y="68174"/>
                    <a:pt x="146207" y="43921"/>
                  </a:cubicBezTo>
                  <a:cubicBezTo>
                    <a:pt x="146207" y="32978"/>
                    <a:pt x="139503" y="22922"/>
                    <a:pt x="128461" y="15232"/>
                  </a:cubicBezTo>
                  <a:cubicBezTo>
                    <a:pt x="115053" y="5915"/>
                    <a:pt x="95237" y="0"/>
                    <a:pt x="73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3427966" y="2810423"/>
              <a:ext cx="2459067" cy="1692670"/>
            </a:xfrm>
            <a:custGeom>
              <a:avLst/>
              <a:gdLst/>
              <a:ahLst/>
              <a:cxnLst/>
              <a:rect l="l" t="t" r="r" b="b"/>
              <a:pathLst>
                <a:path w="125110" h="86118" extrusionOk="0">
                  <a:moveTo>
                    <a:pt x="107363" y="0"/>
                  </a:moveTo>
                  <a:lnTo>
                    <a:pt x="107363" y="0"/>
                  </a:lnTo>
                  <a:cubicBezTo>
                    <a:pt x="110124" y="5225"/>
                    <a:pt x="111455" y="11042"/>
                    <a:pt x="111159" y="16957"/>
                  </a:cubicBezTo>
                  <a:cubicBezTo>
                    <a:pt x="110863" y="24450"/>
                    <a:pt x="108300" y="31746"/>
                    <a:pt x="104455" y="38203"/>
                  </a:cubicBezTo>
                  <a:cubicBezTo>
                    <a:pt x="95237" y="53928"/>
                    <a:pt x="78773" y="64723"/>
                    <a:pt x="61125" y="69308"/>
                  </a:cubicBezTo>
                  <a:cubicBezTo>
                    <a:pt x="53376" y="71294"/>
                    <a:pt x="45420" y="72183"/>
                    <a:pt x="37437" y="72183"/>
                  </a:cubicBezTo>
                  <a:cubicBezTo>
                    <a:pt x="27189" y="72183"/>
                    <a:pt x="16899" y="70717"/>
                    <a:pt x="6951" y="68223"/>
                  </a:cubicBezTo>
                  <a:cubicBezTo>
                    <a:pt x="4585" y="67681"/>
                    <a:pt x="2268" y="67040"/>
                    <a:pt x="0" y="66252"/>
                  </a:cubicBezTo>
                  <a:lnTo>
                    <a:pt x="0" y="66252"/>
                  </a:lnTo>
                  <a:cubicBezTo>
                    <a:pt x="13261" y="77688"/>
                    <a:pt x="31647" y="86117"/>
                    <a:pt x="52006" y="86117"/>
                  </a:cubicBezTo>
                  <a:cubicBezTo>
                    <a:pt x="92378" y="86117"/>
                    <a:pt x="125109" y="52942"/>
                    <a:pt x="125109" y="28689"/>
                  </a:cubicBezTo>
                  <a:cubicBezTo>
                    <a:pt x="125109" y="17746"/>
                    <a:pt x="118405" y="7690"/>
                    <a:pt x="107363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3856197" y="3340385"/>
              <a:ext cx="468954" cy="467991"/>
            </a:xfrm>
            <a:custGeom>
              <a:avLst/>
              <a:gdLst/>
              <a:ahLst/>
              <a:cxnLst/>
              <a:rect l="l" t="t" r="r" b="b"/>
              <a:pathLst>
                <a:path w="23859" h="23810" extrusionOk="0">
                  <a:moveTo>
                    <a:pt x="11930" y="0"/>
                  </a:moveTo>
                  <a:cubicBezTo>
                    <a:pt x="5374" y="0"/>
                    <a:pt x="0" y="5324"/>
                    <a:pt x="0" y="11880"/>
                  </a:cubicBezTo>
                  <a:cubicBezTo>
                    <a:pt x="0" y="18485"/>
                    <a:pt x="5374" y="23809"/>
                    <a:pt x="11930" y="23809"/>
                  </a:cubicBezTo>
                  <a:cubicBezTo>
                    <a:pt x="18486" y="23809"/>
                    <a:pt x="23859" y="18485"/>
                    <a:pt x="23859" y="11880"/>
                  </a:cubicBezTo>
                  <a:cubicBezTo>
                    <a:pt x="23859" y="5324"/>
                    <a:pt x="18486" y="0"/>
                    <a:pt x="11930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3898827" y="3382033"/>
              <a:ext cx="383690" cy="384673"/>
            </a:xfrm>
            <a:custGeom>
              <a:avLst/>
              <a:gdLst/>
              <a:ahLst/>
              <a:cxnLst/>
              <a:rect l="l" t="t" r="r" b="b"/>
              <a:pathLst>
                <a:path w="19521" h="19571" extrusionOk="0">
                  <a:moveTo>
                    <a:pt x="9761" y="1"/>
                  </a:moveTo>
                  <a:cubicBezTo>
                    <a:pt x="4388" y="1"/>
                    <a:pt x="0" y="4388"/>
                    <a:pt x="0" y="9761"/>
                  </a:cubicBezTo>
                  <a:cubicBezTo>
                    <a:pt x="0" y="15183"/>
                    <a:pt x="4388" y="19571"/>
                    <a:pt x="9761" y="19571"/>
                  </a:cubicBezTo>
                  <a:cubicBezTo>
                    <a:pt x="15134" y="19571"/>
                    <a:pt x="19521" y="15183"/>
                    <a:pt x="19521" y="9761"/>
                  </a:cubicBezTo>
                  <a:cubicBezTo>
                    <a:pt x="19521" y="4388"/>
                    <a:pt x="15134" y="1"/>
                    <a:pt x="97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938549" y="3421755"/>
              <a:ext cx="304243" cy="305226"/>
            </a:xfrm>
            <a:custGeom>
              <a:avLst/>
              <a:gdLst/>
              <a:ahLst/>
              <a:cxnLst/>
              <a:rect l="l" t="t" r="r" b="b"/>
              <a:pathLst>
                <a:path w="15479" h="15529" extrusionOk="0">
                  <a:moveTo>
                    <a:pt x="7740" y="1"/>
                  </a:moveTo>
                  <a:cubicBezTo>
                    <a:pt x="3451" y="1"/>
                    <a:pt x="0" y="3501"/>
                    <a:pt x="0" y="7740"/>
                  </a:cubicBezTo>
                  <a:cubicBezTo>
                    <a:pt x="0" y="12029"/>
                    <a:pt x="3451" y="15528"/>
                    <a:pt x="7740" y="15528"/>
                  </a:cubicBezTo>
                  <a:cubicBezTo>
                    <a:pt x="12028" y="15528"/>
                    <a:pt x="15479" y="12029"/>
                    <a:pt x="15479" y="7740"/>
                  </a:cubicBezTo>
                  <a:cubicBezTo>
                    <a:pt x="15479" y="3501"/>
                    <a:pt x="12028" y="1"/>
                    <a:pt x="7740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3965672" y="3448858"/>
              <a:ext cx="249995" cy="250762"/>
            </a:xfrm>
            <a:custGeom>
              <a:avLst/>
              <a:gdLst/>
              <a:ahLst/>
              <a:cxnLst/>
              <a:rect l="l" t="t" r="r" b="b"/>
              <a:pathLst>
                <a:path w="12719" h="12758" extrusionOk="0">
                  <a:moveTo>
                    <a:pt x="6298" y="0"/>
                  </a:moveTo>
                  <a:cubicBezTo>
                    <a:pt x="4186" y="0"/>
                    <a:pt x="2056" y="1025"/>
                    <a:pt x="789" y="3305"/>
                  </a:cubicBezTo>
                  <a:lnTo>
                    <a:pt x="691" y="3453"/>
                  </a:lnTo>
                  <a:cubicBezTo>
                    <a:pt x="247" y="4389"/>
                    <a:pt x="1" y="5375"/>
                    <a:pt x="1" y="6361"/>
                  </a:cubicBezTo>
                  <a:cubicBezTo>
                    <a:pt x="1" y="7347"/>
                    <a:pt x="198" y="8333"/>
                    <a:pt x="642" y="9220"/>
                  </a:cubicBezTo>
                  <a:cubicBezTo>
                    <a:pt x="1859" y="11656"/>
                    <a:pt x="4072" y="12757"/>
                    <a:pt x="6273" y="12757"/>
                  </a:cubicBezTo>
                  <a:cubicBezTo>
                    <a:pt x="9507" y="12757"/>
                    <a:pt x="12719" y="10379"/>
                    <a:pt x="12719" y="6361"/>
                  </a:cubicBezTo>
                  <a:cubicBezTo>
                    <a:pt x="12719" y="2397"/>
                    <a:pt x="9529" y="0"/>
                    <a:pt x="6298" y="0"/>
                  </a:cubicBezTo>
                  <a:close/>
                </a:path>
              </a:pathLst>
            </a:custGeom>
            <a:solidFill>
              <a:srgbClr val="007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3965672" y="3513797"/>
              <a:ext cx="125970" cy="116300"/>
            </a:xfrm>
            <a:custGeom>
              <a:avLst/>
              <a:gdLst/>
              <a:ahLst/>
              <a:cxnLst/>
              <a:rect l="l" t="t" r="r" b="b"/>
              <a:pathLst>
                <a:path w="6409" h="5917" extrusionOk="0">
                  <a:moveTo>
                    <a:pt x="839" y="1"/>
                  </a:moveTo>
                  <a:lnTo>
                    <a:pt x="740" y="149"/>
                  </a:lnTo>
                  <a:cubicBezTo>
                    <a:pt x="247" y="1085"/>
                    <a:pt x="1" y="2071"/>
                    <a:pt x="1" y="3057"/>
                  </a:cubicBezTo>
                  <a:cubicBezTo>
                    <a:pt x="1" y="4043"/>
                    <a:pt x="247" y="5029"/>
                    <a:pt x="691" y="5916"/>
                  </a:cubicBezTo>
                  <a:lnTo>
                    <a:pt x="6409" y="3057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4589622" y="3340385"/>
              <a:ext cx="468954" cy="467991"/>
            </a:xfrm>
            <a:custGeom>
              <a:avLst/>
              <a:gdLst/>
              <a:ahLst/>
              <a:cxnLst/>
              <a:rect l="l" t="t" r="r" b="b"/>
              <a:pathLst>
                <a:path w="23859" h="23810" extrusionOk="0">
                  <a:moveTo>
                    <a:pt x="11929" y="0"/>
                  </a:moveTo>
                  <a:cubicBezTo>
                    <a:pt x="5373" y="0"/>
                    <a:pt x="0" y="5324"/>
                    <a:pt x="0" y="11880"/>
                  </a:cubicBezTo>
                  <a:cubicBezTo>
                    <a:pt x="0" y="18485"/>
                    <a:pt x="5373" y="23809"/>
                    <a:pt x="11929" y="23809"/>
                  </a:cubicBezTo>
                  <a:cubicBezTo>
                    <a:pt x="18485" y="23809"/>
                    <a:pt x="23859" y="18485"/>
                    <a:pt x="23859" y="11880"/>
                  </a:cubicBezTo>
                  <a:cubicBezTo>
                    <a:pt x="23859" y="5324"/>
                    <a:pt x="18485" y="0"/>
                    <a:pt x="11929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4632252" y="3382033"/>
              <a:ext cx="383690" cy="384673"/>
            </a:xfrm>
            <a:custGeom>
              <a:avLst/>
              <a:gdLst/>
              <a:ahLst/>
              <a:cxnLst/>
              <a:rect l="l" t="t" r="r" b="b"/>
              <a:pathLst>
                <a:path w="19521" h="19571" extrusionOk="0">
                  <a:moveTo>
                    <a:pt x="9760" y="1"/>
                  </a:moveTo>
                  <a:cubicBezTo>
                    <a:pt x="4387" y="1"/>
                    <a:pt x="0" y="4388"/>
                    <a:pt x="0" y="9761"/>
                  </a:cubicBezTo>
                  <a:cubicBezTo>
                    <a:pt x="0" y="15183"/>
                    <a:pt x="4387" y="19571"/>
                    <a:pt x="9760" y="19571"/>
                  </a:cubicBezTo>
                  <a:cubicBezTo>
                    <a:pt x="15133" y="19571"/>
                    <a:pt x="19521" y="15183"/>
                    <a:pt x="19521" y="9761"/>
                  </a:cubicBezTo>
                  <a:cubicBezTo>
                    <a:pt x="19521" y="4388"/>
                    <a:pt x="15133" y="1"/>
                    <a:pt x="9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4671974" y="3421755"/>
              <a:ext cx="304243" cy="305226"/>
            </a:xfrm>
            <a:custGeom>
              <a:avLst/>
              <a:gdLst/>
              <a:ahLst/>
              <a:cxnLst/>
              <a:rect l="l" t="t" r="r" b="b"/>
              <a:pathLst>
                <a:path w="15479" h="15529" extrusionOk="0">
                  <a:moveTo>
                    <a:pt x="7739" y="1"/>
                  </a:moveTo>
                  <a:cubicBezTo>
                    <a:pt x="3451" y="1"/>
                    <a:pt x="0" y="3501"/>
                    <a:pt x="0" y="7740"/>
                  </a:cubicBezTo>
                  <a:cubicBezTo>
                    <a:pt x="0" y="12029"/>
                    <a:pt x="3451" y="15528"/>
                    <a:pt x="7739" y="15528"/>
                  </a:cubicBezTo>
                  <a:cubicBezTo>
                    <a:pt x="12028" y="15528"/>
                    <a:pt x="15479" y="12029"/>
                    <a:pt x="15479" y="7740"/>
                  </a:cubicBezTo>
                  <a:cubicBezTo>
                    <a:pt x="15479" y="3501"/>
                    <a:pt x="12028" y="1"/>
                    <a:pt x="7739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4694243" y="3448858"/>
              <a:ext cx="254850" cy="250762"/>
            </a:xfrm>
            <a:custGeom>
              <a:avLst/>
              <a:gdLst/>
              <a:ahLst/>
              <a:cxnLst/>
              <a:rect l="l" t="t" r="r" b="b"/>
              <a:pathLst>
                <a:path w="12966" h="12758" extrusionOk="0">
                  <a:moveTo>
                    <a:pt x="6545" y="0"/>
                  </a:moveTo>
                  <a:cubicBezTo>
                    <a:pt x="4432" y="0"/>
                    <a:pt x="2303" y="1025"/>
                    <a:pt x="1036" y="3305"/>
                  </a:cubicBezTo>
                  <a:lnTo>
                    <a:pt x="938" y="3453"/>
                  </a:lnTo>
                  <a:cubicBezTo>
                    <a:pt x="1" y="5277"/>
                    <a:pt x="1" y="7396"/>
                    <a:pt x="888" y="9220"/>
                  </a:cubicBezTo>
                  <a:cubicBezTo>
                    <a:pt x="2106" y="11656"/>
                    <a:pt x="4318" y="12757"/>
                    <a:pt x="6520" y="12757"/>
                  </a:cubicBezTo>
                  <a:cubicBezTo>
                    <a:pt x="9754" y="12757"/>
                    <a:pt x="12965" y="10379"/>
                    <a:pt x="12965" y="6361"/>
                  </a:cubicBezTo>
                  <a:cubicBezTo>
                    <a:pt x="12965" y="2397"/>
                    <a:pt x="9775" y="0"/>
                    <a:pt x="6545" y="0"/>
                  </a:cubicBezTo>
                  <a:close/>
                </a:path>
              </a:pathLst>
            </a:custGeom>
            <a:solidFill>
              <a:srgbClr val="007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4694243" y="3513797"/>
              <a:ext cx="129862" cy="116300"/>
            </a:xfrm>
            <a:custGeom>
              <a:avLst/>
              <a:gdLst/>
              <a:ahLst/>
              <a:cxnLst/>
              <a:rect l="l" t="t" r="r" b="b"/>
              <a:pathLst>
                <a:path w="6607" h="5917" extrusionOk="0">
                  <a:moveTo>
                    <a:pt x="1036" y="1"/>
                  </a:moveTo>
                  <a:lnTo>
                    <a:pt x="938" y="149"/>
                  </a:lnTo>
                  <a:cubicBezTo>
                    <a:pt x="1" y="1973"/>
                    <a:pt x="1" y="4092"/>
                    <a:pt x="888" y="5916"/>
                  </a:cubicBezTo>
                  <a:lnTo>
                    <a:pt x="6606" y="3057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3435710" y="2893561"/>
              <a:ext cx="479627" cy="445801"/>
            </a:xfrm>
            <a:custGeom>
              <a:avLst/>
              <a:gdLst/>
              <a:ahLst/>
              <a:cxnLst/>
              <a:rect l="l" t="t" r="r" b="b"/>
              <a:pathLst>
                <a:path w="24402" h="22681" extrusionOk="0">
                  <a:moveTo>
                    <a:pt x="12161" y="0"/>
                  </a:moveTo>
                  <a:cubicBezTo>
                    <a:pt x="6699" y="0"/>
                    <a:pt x="1921" y="3947"/>
                    <a:pt x="1036" y="9523"/>
                  </a:cubicBezTo>
                  <a:cubicBezTo>
                    <a:pt x="1" y="15685"/>
                    <a:pt x="4191" y="21502"/>
                    <a:pt x="10402" y="22537"/>
                  </a:cubicBezTo>
                  <a:cubicBezTo>
                    <a:pt x="11007" y="22634"/>
                    <a:pt x="11609" y="22681"/>
                    <a:pt x="12203" y="22681"/>
                  </a:cubicBezTo>
                  <a:cubicBezTo>
                    <a:pt x="17660" y="22681"/>
                    <a:pt x="22482" y="18728"/>
                    <a:pt x="23416" y="13171"/>
                  </a:cubicBezTo>
                  <a:cubicBezTo>
                    <a:pt x="24401" y="6960"/>
                    <a:pt x="20211" y="1143"/>
                    <a:pt x="14050" y="157"/>
                  </a:cubicBezTo>
                  <a:cubicBezTo>
                    <a:pt x="13414" y="51"/>
                    <a:pt x="12783" y="0"/>
                    <a:pt x="12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3485040" y="2944997"/>
              <a:ext cx="370123" cy="343098"/>
            </a:xfrm>
            <a:custGeom>
              <a:avLst/>
              <a:gdLst/>
              <a:ahLst/>
              <a:cxnLst/>
              <a:rect l="l" t="t" r="r" b="b"/>
              <a:pathLst>
                <a:path w="18831" h="17456" extrusionOk="0">
                  <a:moveTo>
                    <a:pt x="6466" y="1"/>
                  </a:moveTo>
                  <a:cubicBezTo>
                    <a:pt x="5971" y="1"/>
                    <a:pt x="5617" y="381"/>
                    <a:pt x="5571" y="892"/>
                  </a:cubicBezTo>
                  <a:lnTo>
                    <a:pt x="5571" y="4294"/>
                  </a:lnTo>
                  <a:cubicBezTo>
                    <a:pt x="5571" y="4787"/>
                    <a:pt x="5127" y="5181"/>
                    <a:pt x="4634" y="5181"/>
                  </a:cubicBezTo>
                  <a:lnTo>
                    <a:pt x="986" y="5181"/>
                  </a:lnTo>
                  <a:cubicBezTo>
                    <a:pt x="444" y="5181"/>
                    <a:pt x="1" y="5575"/>
                    <a:pt x="1" y="6068"/>
                  </a:cubicBezTo>
                  <a:lnTo>
                    <a:pt x="1" y="11392"/>
                  </a:lnTo>
                  <a:cubicBezTo>
                    <a:pt x="1" y="11885"/>
                    <a:pt x="444" y="12279"/>
                    <a:pt x="986" y="12279"/>
                  </a:cubicBezTo>
                  <a:lnTo>
                    <a:pt x="4684" y="12279"/>
                  </a:lnTo>
                  <a:cubicBezTo>
                    <a:pt x="5176" y="12279"/>
                    <a:pt x="5571" y="12674"/>
                    <a:pt x="5620" y="13167"/>
                  </a:cubicBezTo>
                  <a:lnTo>
                    <a:pt x="5620" y="16568"/>
                  </a:lnTo>
                  <a:cubicBezTo>
                    <a:pt x="5620" y="17061"/>
                    <a:pt x="6064" y="17455"/>
                    <a:pt x="6557" y="17455"/>
                  </a:cubicBezTo>
                  <a:lnTo>
                    <a:pt x="12275" y="17455"/>
                  </a:lnTo>
                  <a:cubicBezTo>
                    <a:pt x="12768" y="17455"/>
                    <a:pt x="13211" y="17061"/>
                    <a:pt x="13261" y="16568"/>
                  </a:cubicBezTo>
                  <a:lnTo>
                    <a:pt x="13261" y="13167"/>
                  </a:lnTo>
                  <a:cubicBezTo>
                    <a:pt x="13261" y="12674"/>
                    <a:pt x="13704" y="12279"/>
                    <a:pt x="14197" y="12279"/>
                  </a:cubicBezTo>
                  <a:lnTo>
                    <a:pt x="17845" y="12279"/>
                  </a:lnTo>
                  <a:cubicBezTo>
                    <a:pt x="18338" y="12279"/>
                    <a:pt x="18782" y="11885"/>
                    <a:pt x="18831" y="11392"/>
                  </a:cubicBezTo>
                  <a:lnTo>
                    <a:pt x="18831" y="6068"/>
                  </a:lnTo>
                  <a:cubicBezTo>
                    <a:pt x="18784" y="5557"/>
                    <a:pt x="18387" y="5177"/>
                    <a:pt x="17928" y="5177"/>
                  </a:cubicBezTo>
                  <a:cubicBezTo>
                    <a:pt x="17901" y="5177"/>
                    <a:pt x="17873" y="5178"/>
                    <a:pt x="17845" y="5181"/>
                  </a:cubicBezTo>
                  <a:lnTo>
                    <a:pt x="14148" y="5181"/>
                  </a:lnTo>
                  <a:cubicBezTo>
                    <a:pt x="13655" y="5181"/>
                    <a:pt x="13211" y="4787"/>
                    <a:pt x="13211" y="4294"/>
                  </a:cubicBezTo>
                  <a:lnTo>
                    <a:pt x="13211" y="892"/>
                  </a:lnTo>
                  <a:cubicBezTo>
                    <a:pt x="13211" y="381"/>
                    <a:pt x="12817" y="1"/>
                    <a:pt x="12358" y="1"/>
                  </a:cubicBezTo>
                  <a:cubicBezTo>
                    <a:pt x="12331" y="1"/>
                    <a:pt x="12303" y="2"/>
                    <a:pt x="12275" y="5"/>
                  </a:cubicBezTo>
                  <a:lnTo>
                    <a:pt x="6557" y="5"/>
                  </a:lnTo>
                  <a:cubicBezTo>
                    <a:pt x="6526" y="2"/>
                    <a:pt x="6496" y="1"/>
                    <a:pt x="6466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3490939" y="2945076"/>
              <a:ext cx="343986" cy="343023"/>
            </a:xfrm>
            <a:custGeom>
              <a:avLst/>
              <a:gdLst/>
              <a:ahLst/>
              <a:cxnLst/>
              <a:rect l="l" t="t" r="r" b="b"/>
              <a:pathLst>
                <a:path w="17501" h="17452" extrusionOk="0">
                  <a:moveTo>
                    <a:pt x="6113" y="1"/>
                  </a:moveTo>
                  <a:cubicBezTo>
                    <a:pt x="5620" y="1"/>
                    <a:pt x="5226" y="395"/>
                    <a:pt x="5226" y="888"/>
                  </a:cubicBezTo>
                  <a:lnTo>
                    <a:pt x="5226" y="4290"/>
                  </a:lnTo>
                  <a:cubicBezTo>
                    <a:pt x="5226" y="4783"/>
                    <a:pt x="4831" y="5177"/>
                    <a:pt x="4338" y="5177"/>
                  </a:cubicBezTo>
                  <a:lnTo>
                    <a:pt x="937" y="5177"/>
                  </a:lnTo>
                  <a:cubicBezTo>
                    <a:pt x="395" y="5177"/>
                    <a:pt x="1" y="5571"/>
                    <a:pt x="1" y="6064"/>
                  </a:cubicBezTo>
                  <a:lnTo>
                    <a:pt x="1" y="11388"/>
                  </a:lnTo>
                  <a:cubicBezTo>
                    <a:pt x="1" y="11881"/>
                    <a:pt x="444" y="12275"/>
                    <a:pt x="937" y="12275"/>
                  </a:cubicBezTo>
                  <a:lnTo>
                    <a:pt x="4338" y="12275"/>
                  </a:lnTo>
                  <a:cubicBezTo>
                    <a:pt x="4831" y="12275"/>
                    <a:pt x="5226" y="12670"/>
                    <a:pt x="5226" y="13163"/>
                  </a:cubicBezTo>
                  <a:lnTo>
                    <a:pt x="5226" y="16564"/>
                  </a:lnTo>
                  <a:cubicBezTo>
                    <a:pt x="5226" y="17057"/>
                    <a:pt x="5620" y="17451"/>
                    <a:pt x="6113" y="17451"/>
                  </a:cubicBezTo>
                  <a:lnTo>
                    <a:pt x="11437" y="17451"/>
                  </a:lnTo>
                  <a:cubicBezTo>
                    <a:pt x="11930" y="17451"/>
                    <a:pt x="12324" y="17057"/>
                    <a:pt x="12324" y="16564"/>
                  </a:cubicBezTo>
                  <a:lnTo>
                    <a:pt x="12324" y="13163"/>
                  </a:lnTo>
                  <a:cubicBezTo>
                    <a:pt x="12324" y="12670"/>
                    <a:pt x="12718" y="12275"/>
                    <a:pt x="13211" y="12275"/>
                  </a:cubicBezTo>
                  <a:lnTo>
                    <a:pt x="16613" y="12275"/>
                  </a:lnTo>
                  <a:cubicBezTo>
                    <a:pt x="17106" y="12275"/>
                    <a:pt x="17500" y="11881"/>
                    <a:pt x="17500" y="11388"/>
                  </a:cubicBezTo>
                  <a:lnTo>
                    <a:pt x="17500" y="6064"/>
                  </a:lnTo>
                  <a:cubicBezTo>
                    <a:pt x="17500" y="5571"/>
                    <a:pt x="17106" y="5177"/>
                    <a:pt x="16613" y="5177"/>
                  </a:cubicBezTo>
                  <a:lnTo>
                    <a:pt x="13211" y="5177"/>
                  </a:lnTo>
                  <a:cubicBezTo>
                    <a:pt x="12718" y="5177"/>
                    <a:pt x="12324" y="4783"/>
                    <a:pt x="12324" y="4290"/>
                  </a:cubicBezTo>
                  <a:lnTo>
                    <a:pt x="12324" y="888"/>
                  </a:lnTo>
                  <a:cubicBezTo>
                    <a:pt x="12324" y="395"/>
                    <a:pt x="11930" y="1"/>
                    <a:pt x="11437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4870582" y="3029354"/>
              <a:ext cx="188160" cy="157753"/>
            </a:xfrm>
            <a:custGeom>
              <a:avLst/>
              <a:gdLst/>
              <a:ahLst/>
              <a:cxnLst/>
              <a:rect l="l" t="t" r="r" b="b"/>
              <a:pathLst>
                <a:path w="9573" h="8026" extrusionOk="0">
                  <a:moveTo>
                    <a:pt x="5467" y="1"/>
                  </a:moveTo>
                  <a:cubicBezTo>
                    <a:pt x="5436" y="1"/>
                    <a:pt x="5405" y="1"/>
                    <a:pt x="5374" y="2"/>
                  </a:cubicBezTo>
                  <a:cubicBezTo>
                    <a:pt x="1726" y="2"/>
                    <a:pt x="0" y="4487"/>
                    <a:pt x="2662" y="6952"/>
                  </a:cubicBezTo>
                  <a:cubicBezTo>
                    <a:pt x="3465" y="7695"/>
                    <a:pt x="4419" y="8026"/>
                    <a:pt x="5353" y="8026"/>
                  </a:cubicBezTo>
                  <a:cubicBezTo>
                    <a:pt x="7518" y="8026"/>
                    <a:pt x="9573" y="6247"/>
                    <a:pt x="9366" y="3699"/>
                  </a:cubicBezTo>
                  <a:cubicBezTo>
                    <a:pt x="9269" y="1610"/>
                    <a:pt x="7545" y="1"/>
                    <a:pt x="5467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4872528" y="3029373"/>
              <a:ext cx="169566" cy="145842"/>
            </a:xfrm>
            <a:custGeom>
              <a:avLst/>
              <a:gdLst/>
              <a:ahLst/>
              <a:cxnLst/>
              <a:rect l="l" t="t" r="r" b="b"/>
              <a:pathLst>
                <a:path w="8627" h="7420" extrusionOk="0">
                  <a:moveTo>
                    <a:pt x="4929" y="1"/>
                  </a:moveTo>
                  <a:cubicBezTo>
                    <a:pt x="1627" y="1"/>
                    <a:pt x="0" y="3993"/>
                    <a:pt x="2317" y="6310"/>
                  </a:cubicBezTo>
                  <a:cubicBezTo>
                    <a:pt x="3068" y="7077"/>
                    <a:pt x="3994" y="7419"/>
                    <a:pt x="4904" y="7419"/>
                  </a:cubicBezTo>
                  <a:cubicBezTo>
                    <a:pt x="6802" y="7419"/>
                    <a:pt x="8627" y="5930"/>
                    <a:pt x="8627" y="3698"/>
                  </a:cubicBezTo>
                  <a:cubicBezTo>
                    <a:pt x="8627" y="1677"/>
                    <a:pt x="7000" y="1"/>
                    <a:pt x="49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222279" y="3029354"/>
              <a:ext cx="188454" cy="157753"/>
            </a:xfrm>
            <a:custGeom>
              <a:avLst/>
              <a:gdLst/>
              <a:ahLst/>
              <a:cxnLst/>
              <a:rect l="l" t="t" r="r" b="b"/>
              <a:pathLst>
                <a:path w="9588" h="8026" extrusionOk="0">
                  <a:moveTo>
                    <a:pt x="5516" y="1"/>
                  </a:moveTo>
                  <a:cubicBezTo>
                    <a:pt x="5485" y="1"/>
                    <a:pt x="5454" y="1"/>
                    <a:pt x="5423" y="2"/>
                  </a:cubicBezTo>
                  <a:cubicBezTo>
                    <a:pt x="1775" y="2"/>
                    <a:pt x="0" y="4487"/>
                    <a:pt x="2662" y="6952"/>
                  </a:cubicBezTo>
                  <a:cubicBezTo>
                    <a:pt x="3479" y="7695"/>
                    <a:pt x="4439" y="8026"/>
                    <a:pt x="5376" y="8026"/>
                  </a:cubicBezTo>
                  <a:cubicBezTo>
                    <a:pt x="7546" y="8026"/>
                    <a:pt x="9588" y="6247"/>
                    <a:pt x="9415" y="3699"/>
                  </a:cubicBezTo>
                  <a:cubicBezTo>
                    <a:pt x="9318" y="1610"/>
                    <a:pt x="7594" y="1"/>
                    <a:pt x="5516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224205" y="3029373"/>
              <a:ext cx="170549" cy="145842"/>
            </a:xfrm>
            <a:custGeom>
              <a:avLst/>
              <a:gdLst/>
              <a:ahLst/>
              <a:cxnLst/>
              <a:rect l="l" t="t" r="r" b="b"/>
              <a:pathLst>
                <a:path w="8677" h="7420" extrusionOk="0">
                  <a:moveTo>
                    <a:pt x="4980" y="1"/>
                  </a:moveTo>
                  <a:cubicBezTo>
                    <a:pt x="1677" y="1"/>
                    <a:pt x="1" y="3993"/>
                    <a:pt x="2367" y="6310"/>
                  </a:cubicBezTo>
                  <a:cubicBezTo>
                    <a:pt x="3118" y="7077"/>
                    <a:pt x="4045" y="7419"/>
                    <a:pt x="4954" y="7419"/>
                  </a:cubicBezTo>
                  <a:cubicBezTo>
                    <a:pt x="6852" y="7419"/>
                    <a:pt x="8677" y="5930"/>
                    <a:pt x="8677" y="3698"/>
                  </a:cubicBezTo>
                  <a:cubicBezTo>
                    <a:pt x="8677" y="1677"/>
                    <a:pt x="7001" y="1"/>
                    <a:pt x="4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5052032" y="2861682"/>
              <a:ext cx="187216" cy="156868"/>
            </a:xfrm>
            <a:custGeom>
              <a:avLst/>
              <a:gdLst/>
              <a:ahLst/>
              <a:cxnLst/>
              <a:rect l="l" t="t" r="r" b="b"/>
              <a:pathLst>
                <a:path w="9525" h="7981" extrusionOk="0">
                  <a:moveTo>
                    <a:pt x="5542" y="0"/>
                  </a:moveTo>
                  <a:cubicBezTo>
                    <a:pt x="5482" y="0"/>
                    <a:pt x="5421" y="2"/>
                    <a:pt x="5360" y="5"/>
                  </a:cubicBezTo>
                  <a:cubicBezTo>
                    <a:pt x="5340" y="4"/>
                    <a:pt x="5320" y="4"/>
                    <a:pt x="5300" y="4"/>
                  </a:cubicBezTo>
                  <a:cubicBezTo>
                    <a:pt x="1693" y="4"/>
                    <a:pt x="1" y="4455"/>
                    <a:pt x="2648" y="6906"/>
                  </a:cubicBezTo>
                  <a:cubicBezTo>
                    <a:pt x="3452" y="7650"/>
                    <a:pt x="4404" y="7981"/>
                    <a:pt x="5335" y="7981"/>
                  </a:cubicBezTo>
                  <a:cubicBezTo>
                    <a:pt x="7487" y="7981"/>
                    <a:pt x="9524" y="6214"/>
                    <a:pt x="9352" y="3702"/>
                  </a:cubicBezTo>
                  <a:cubicBezTo>
                    <a:pt x="9257" y="1595"/>
                    <a:pt x="7580" y="0"/>
                    <a:pt x="5542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5053703" y="2861760"/>
              <a:ext cx="169566" cy="145213"/>
            </a:xfrm>
            <a:custGeom>
              <a:avLst/>
              <a:gdLst/>
              <a:ahLst/>
              <a:cxnLst/>
              <a:rect l="l" t="t" r="r" b="b"/>
              <a:pathLst>
                <a:path w="8627" h="7388" extrusionOk="0">
                  <a:moveTo>
                    <a:pt x="4929" y="1"/>
                  </a:moveTo>
                  <a:cubicBezTo>
                    <a:pt x="1627" y="1"/>
                    <a:pt x="0" y="3944"/>
                    <a:pt x="2317" y="6310"/>
                  </a:cubicBezTo>
                  <a:cubicBezTo>
                    <a:pt x="3061" y="7055"/>
                    <a:pt x="3979" y="7387"/>
                    <a:pt x="4882" y="7387"/>
                  </a:cubicBezTo>
                  <a:cubicBezTo>
                    <a:pt x="6788" y="7387"/>
                    <a:pt x="8627" y="5906"/>
                    <a:pt x="8627" y="3698"/>
                  </a:cubicBezTo>
                  <a:cubicBezTo>
                    <a:pt x="8627" y="1627"/>
                    <a:pt x="6951" y="1"/>
                    <a:pt x="4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5078880" y="3196987"/>
              <a:ext cx="156986" cy="144387"/>
            </a:xfrm>
            <a:custGeom>
              <a:avLst/>
              <a:gdLst/>
              <a:ahLst/>
              <a:cxnLst/>
              <a:rect l="l" t="t" r="r" b="b"/>
              <a:pathLst>
                <a:path w="7987" h="7346" extrusionOk="0">
                  <a:moveTo>
                    <a:pt x="3994" y="1"/>
                  </a:moveTo>
                  <a:cubicBezTo>
                    <a:pt x="1775" y="1"/>
                    <a:pt x="1" y="1627"/>
                    <a:pt x="1" y="3648"/>
                  </a:cubicBezTo>
                  <a:cubicBezTo>
                    <a:pt x="1" y="5669"/>
                    <a:pt x="1775" y="7345"/>
                    <a:pt x="3994" y="7345"/>
                  </a:cubicBezTo>
                  <a:cubicBezTo>
                    <a:pt x="6212" y="7345"/>
                    <a:pt x="7986" y="5669"/>
                    <a:pt x="7986" y="3648"/>
                  </a:cubicBezTo>
                  <a:cubicBezTo>
                    <a:pt x="7986" y="1627"/>
                    <a:pt x="6212" y="1"/>
                    <a:pt x="3994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5053703" y="3196024"/>
              <a:ext cx="169566" cy="145409"/>
            </a:xfrm>
            <a:custGeom>
              <a:avLst/>
              <a:gdLst/>
              <a:ahLst/>
              <a:cxnLst/>
              <a:rect l="l" t="t" r="r" b="b"/>
              <a:pathLst>
                <a:path w="8627" h="7398" extrusionOk="0">
                  <a:moveTo>
                    <a:pt x="4929" y="0"/>
                  </a:moveTo>
                  <a:cubicBezTo>
                    <a:pt x="1627" y="0"/>
                    <a:pt x="0" y="3993"/>
                    <a:pt x="2317" y="6310"/>
                  </a:cubicBezTo>
                  <a:cubicBezTo>
                    <a:pt x="3067" y="7060"/>
                    <a:pt x="3994" y="7397"/>
                    <a:pt x="4903" y="7397"/>
                  </a:cubicBezTo>
                  <a:cubicBezTo>
                    <a:pt x="6801" y="7397"/>
                    <a:pt x="8627" y="5930"/>
                    <a:pt x="8627" y="3697"/>
                  </a:cubicBezTo>
                  <a:cubicBezTo>
                    <a:pt x="8627" y="1676"/>
                    <a:pt x="6951" y="0"/>
                    <a:pt x="4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4206911" y="3058442"/>
              <a:ext cx="125990" cy="116280"/>
            </a:xfrm>
            <a:custGeom>
              <a:avLst/>
              <a:gdLst/>
              <a:ahLst/>
              <a:cxnLst/>
              <a:rect l="l" t="t" r="r" b="b"/>
              <a:pathLst>
                <a:path w="6410" h="5916" extrusionOk="0">
                  <a:moveTo>
                    <a:pt x="3205" y="0"/>
                  </a:moveTo>
                  <a:cubicBezTo>
                    <a:pt x="1431" y="0"/>
                    <a:pt x="1" y="1331"/>
                    <a:pt x="1" y="2958"/>
                  </a:cubicBezTo>
                  <a:cubicBezTo>
                    <a:pt x="1" y="4585"/>
                    <a:pt x="1431" y="5916"/>
                    <a:pt x="3205" y="5916"/>
                  </a:cubicBezTo>
                  <a:cubicBezTo>
                    <a:pt x="4930" y="5916"/>
                    <a:pt x="6409" y="4585"/>
                    <a:pt x="6409" y="2958"/>
                  </a:cubicBezTo>
                  <a:cubicBezTo>
                    <a:pt x="6409" y="1331"/>
                    <a:pt x="4930" y="0"/>
                    <a:pt x="3205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4205948" y="3058442"/>
              <a:ext cx="116280" cy="116280"/>
            </a:xfrm>
            <a:custGeom>
              <a:avLst/>
              <a:gdLst/>
              <a:ahLst/>
              <a:cxnLst/>
              <a:rect l="l" t="t" r="r" b="b"/>
              <a:pathLst>
                <a:path w="5916" h="5916" extrusionOk="0">
                  <a:moveTo>
                    <a:pt x="2958" y="0"/>
                  </a:moveTo>
                  <a:cubicBezTo>
                    <a:pt x="1332" y="0"/>
                    <a:pt x="1" y="1331"/>
                    <a:pt x="1" y="2958"/>
                  </a:cubicBezTo>
                  <a:cubicBezTo>
                    <a:pt x="1" y="4585"/>
                    <a:pt x="1332" y="5916"/>
                    <a:pt x="2958" y="5916"/>
                  </a:cubicBezTo>
                  <a:cubicBezTo>
                    <a:pt x="4585" y="5916"/>
                    <a:pt x="5916" y="4585"/>
                    <a:pt x="5916" y="2958"/>
                  </a:cubicBezTo>
                  <a:cubicBezTo>
                    <a:pt x="5916" y="1331"/>
                    <a:pt x="4585" y="0"/>
                    <a:pt x="2958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4387122" y="3058423"/>
              <a:ext cx="151660" cy="126757"/>
            </a:xfrm>
            <a:custGeom>
              <a:avLst/>
              <a:gdLst/>
              <a:ahLst/>
              <a:cxnLst/>
              <a:rect l="l" t="t" r="r" b="b"/>
              <a:pathLst>
                <a:path w="7716" h="6449" extrusionOk="0">
                  <a:moveTo>
                    <a:pt x="4432" y="0"/>
                  </a:moveTo>
                  <a:cubicBezTo>
                    <a:pt x="4401" y="0"/>
                    <a:pt x="4370" y="1"/>
                    <a:pt x="4339" y="1"/>
                  </a:cubicBezTo>
                  <a:cubicBezTo>
                    <a:pt x="1430" y="1"/>
                    <a:pt x="1" y="3600"/>
                    <a:pt x="2170" y="5572"/>
                  </a:cubicBezTo>
                  <a:cubicBezTo>
                    <a:pt x="2807" y="6179"/>
                    <a:pt x="3569" y="6448"/>
                    <a:pt x="4316" y="6448"/>
                  </a:cubicBezTo>
                  <a:cubicBezTo>
                    <a:pt x="6055" y="6448"/>
                    <a:pt x="7715" y="4993"/>
                    <a:pt x="7543" y="2959"/>
                  </a:cubicBezTo>
                  <a:cubicBezTo>
                    <a:pt x="7494" y="1266"/>
                    <a:pt x="6069" y="0"/>
                    <a:pt x="4432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4409410" y="3058442"/>
              <a:ext cx="116280" cy="116280"/>
            </a:xfrm>
            <a:custGeom>
              <a:avLst/>
              <a:gdLst/>
              <a:ahLst/>
              <a:cxnLst/>
              <a:rect l="l" t="t" r="r" b="b"/>
              <a:pathLst>
                <a:path w="5916" h="5916" extrusionOk="0">
                  <a:moveTo>
                    <a:pt x="2958" y="0"/>
                  </a:moveTo>
                  <a:cubicBezTo>
                    <a:pt x="1331" y="0"/>
                    <a:pt x="0" y="1331"/>
                    <a:pt x="0" y="2958"/>
                  </a:cubicBezTo>
                  <a:cubicBezTo>
                    <a:pt x="0" y="4585"/>
                    <a:pt x="1331" y="5916"/>
                    <a:pt x="2958" y="5916"/>
                  </a:cubicBezTo>
                  <a:cubicBezTo>
                    <a:pt x="4585" y="5916"/>
                    <a:pt x="5916" y="4585"/>
                    <a:pt x="5916" y="2958"/>
                  </a:cubicBezTo>
                  <a:cubicBezTo>
                    <a:pt x="5916" y="1331"/>
                    <a:pt x="4585" y="0"/>
                    <a:pt x="2958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590585" y="3058423"/>
              <a:ext cx="151640" cy="126324"/>
            </a:xfrm>
            <a:custGeom>
              <a:avLst/>
              <a:gdLst/>
              <a:ahLst/>
              <a:cxnLst/>
              <a:rect l="l" t="t" r="r" b="b"/>
              <a:pathLst>
                <a:path w="7715" h="6427" extrusionOk="0">
                  <a:moveTo>
                    <a:pt x="4385" y="0"/>
                  </a:moveTo>
                  <a:cubicBezTo>
                    <a:pt x="4353" y="0"/>
                    <a:pt x="4321" y="1"/>
                    <a:pt x="4289" y="1"/>
                  </a:cubicBezTo>
                  <a:cubicBezTo>
                    <a:pt x="1381" y="1"/>
                    <a:pt x="0" y="3600"/>
                    <a:pt x="2120" y="5572"/>
                  </a:cubicBezTo>
                  <a:cubicBezTo>
                    <a:pt x="2771" y="6163"/>
                    <a:pt x="3542" y="6427"/>
                    <a:pt x="4295" y="6427"/>
                  </a:cubicBezTo>
                  <a:cubicBezTo>
                    <a:pt x="6052" y="6427"/>
                    <a:pt x="7715" y="4995"/>
                    <a:pt x="7542" y="2959"/>
                  </a:cubicBezTo>
                  <a:cubicBezTo>
                    <a:pt x="7446" y="1266"/>
                    <a:pt x="6067" y="0"/>
                    <a:pt x="4385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612873" y="3058442"/>
              <a:ext cx="115317" cy="116280"/>
            </a:xfrm>
            <a:custGeom>
              <a:avLst/>
              <a:gdLst/>
              <a:ahLst/>
              <a:cxnLst/>
              <a:rect l="l" t="t" r="r" b="b"/>
              <a:pathLst>
                <a:path w="5867" h="5916" extrusionOk="0">
                  <a:moveTo>
                    <a:pt x="2909" y="0"/>
                  </a:moveTo>
                  <a:cubicBezTo>
                    <a:pt x="1282" y="0"/>
                    <a:pt x="0" y="1331"/>
                    <a:pt x="0" y="2958"/>
                  </a:cubicBezTo>
                  <a:cubicBezTo>
                    <a:pt x="0" y="4585"/>
                    <a:pt x="1282" y="5916"/>
                    <a:pt x="2909" y="5916"/>
                  </a:cubicBezTo>
                  <a:cubicBezTo>
                    <a:pt x="4535" y="5916"/>
                    <a:pt x="5866" y="4585"/>
                    <a:pt x="5866" y="2958"/>
                  </a:cubicBezTo>
                  <a:cubicBezTo>
                    <a:pt x="5866" y="1331"/>
                    <a:pt x="4535" y="0"/>
                    <a:pt x="2909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19;p18">
            <a:extLst>
              <a:ext uri="{FF2B5EF4-FFF2-40B4-BE49-F238E27FC236}">
                <a16:creationId xmlns:a16="http://schemas.microsoft.com/office/drawing/2014/main" id="{74B9C171-A35F-0A1F-9FF5-B5DED726534E}"/>
              </a:ext>
            </a:extLst>
          </p:cNvPr>
          <p:cNvSpPr txBox="1"/>
          <p:nvPr/>
        </p:nvSpPr>
        <p:spPr>
          <a:xfrm>
            <a:off x="4943495" y="1354885"/>
            <a:ext cx="1679834" cy="567196"/>
          </a:xfrm>
          <a:custGeom>
            <a:avLst/>
            <a:gdLst>
              <a:gd name="connsiteX0" fmla="*/ 0 w 1679834"/>
              <a:gd name="connsiteY0" fmla="*/ 0 h 567196"/>
              <a:gd name="connsiteX1" fmla="*/ 593541 w 1679834"/>
              <a:gd name="connsiteY1" fmla="*/ 0 h 567196"/>
              <a:gd name="connsiteX2" fmla="*/ 1103091 w 1679834"/>
              <a:gd name="connsiteY2" fmla="*/ 0 h 567196"/>
              <a:gd name="connsiteX3" fmla="*/ 1679834 w 1679834"/>
              <a:gd name="connsiteY3" fmla="*/ 0 h 567196"/>
              <a:gd name="connsiteX4" fmla="*/ 1679834 w 1679834"/>
              <a:gd name="connsiteY4" fmla="*/ 567196 h 567196"/>
              <a:gd name="connsiteX5" fmla="*/ 1103091 w 1679834"/>
              <a:gd name="connsiteY5" fmla="*/ 567196 h 567196"/>
              <a:gd name="connsiteX6" fmla="*/ 509550 w 1679834"/>
              <a:gd name="connsiteY6" fmla="*/ 567196 h 567196"/>
              <a:gd name="connsiteX7" fmla="*/ 0 w 1679834"/>
              <a:gd name="connsiteY7" fmla="*/ 567196 h 567196"/>
              <a:gd name="connsiteX8" fmla="*/ 0 w 1679834"/>
              <a:gd name="connsiteY8" fmla="*/ 0 h 56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9834" h="567196" extrusionOk="0">
                <a:moveTo>
                  <a:pt x="0" y="0"/>
                </a:moveTo>
                <a:cubicBezTo>
                  <a:pt x="242603" y="21848"/>
                  <a:pt x="381510" y="-2965"/>
                  <a:pt x="593541" y="0"/>
                </a:cubicBezTo>
                <a:cubicBezTo>
                  <a:pt x="805572" y="2965"/>
                  <a:pt x="878504" y="-10332"/>
                  <a:pt x="1103091" y="0"/>
                </a:cubicBezTo>
                <a:cubicBezTo>
                  <a:pt x="1327678" y="10332"/>
                  <a:pt x="1471241" y="21649"/>
                  <a:pt x="1679834" y="0"/>
                </a:cubicBezTo>
                <a:cubicBezTo>
                  <a:pt x="1668750" y="162937"/>
                  <a:pt x="1701398" y="295906"/>
                  <a:pt x="1679834" y="567196"/>
                </a:cubicBezTo>
                <a:cubicBezTo>
                  <a:pt x="1479954" y="584798"/>
                  <a:pt x="1266425" y="547308"/>
                  <a:pt x="1103091" y="567196"/>
                </a:cubicBezTo>
                <a:cubicBezTo>
                  <a:pt x="939757" y="587084"/>
                  <a:pt x="759279" y="543235"/>
                  <a:pt x="509550" y="567196"/>
                </a:cubicBezTo>
                <a:cubicBezTo>
                  <a:pt x="259821" y="591157"/>
                  <a:pt x="140167" y="589302"/>
                  <a:pt x="0" y="567196"/>
                </a:cubicBezTo>
                <a:cubicBezTo>
                  <a:pt x="22038" y="443760"/>
                  <a:pt x="-19348" y="17369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85806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Gaming Infographics</a:t>
            </a:r>
            <a:endParaRPr/>
          </a:p>
        </p:txBody>
      </p:sp>
      <p:grpSp>
        <p:nvGrpSpPr>
          <p:cNvPr id="921" name="Google Shape;921;p30"/>
          <p:cNvGrpSpPr/>
          <p:nvPr/>
        </p:nvGrpSpPr>
        <p:grpSpPr>
          <a:xfrm>
            <a:off x="56602" y="1559546"/>
            <a:ext cx="1433106" cy="2318990"/>
            <a:chOff x="457200" y="1568254"/>
            <a:chExt cx="1733400" cy="2694105"/>
          </a:xfrm>
        </p:grpSpPr>
        <p:sp>
          <p:nvSpPr>
            <p:cNvPr id="922" name="Google Shape;922;p30"/>
            <p:cNvSpPr txBox="1"/>
            <p:nvPr/>
          </p:nvSpPr>
          <p:spPr>
            <a:xfrm>
              <a:off x="457200" y="3905713"/>
              <a:ext cx="1733400" cy="356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latin typeface="Fira Sans Condensed Medium" panose="020B0603050000020004" pitchFamily="34" charset="0"/>
                  <a:ea typeface="Roboto"/>
                  <a:cs typeface="Roboto"/>
                  <a:sym typeface="Roboto"/>
                </a:rPr>
                <a:t>19-25 Tahun</a:t>
              </a:r>
              <a:endParaRPr>
                <a:latin typeface="Fira Sans Condensed Medium" panose="020B060305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3" name="Google Shape;923;p30"/>
            <p:cNvSpPr txBox="1"/>
            <p:nvPr/>
          </p:nvSpPr>
          <p:spPr>
            <a:xfrm>
              <a:off x="457200" y="3424513"/>
              <a:ext cx="17334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RATA-RATA USIA PENGGUNA</a:t>
              </a:r>
              <a:endParaRPr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457215" y="1568254"/>
              <a:ext cx="1733370" cy="173337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5" name="Google Shape;925;p30"/>
            <p:cNvGrpSpPr/>
            <p:nvPr/>
          </p:nvGrpSpPr>
          <p:grpSpPr>
            <a:xfrm>
              <a:off x="584302" y="1695340"/>
              <a:ext cx="1479197" cy="1479197"/>
              <a:chOff x="3994050" y="1595175"/>
              <a:chExt cx="1297200" cy="1297200"/>
            </a:xfrm>
          </p:grpSpPr>
          <p:sp>
            <p:nvSpPr>
              <p:cNvPr id="926" name="Google Shape;926;p30"/>
              <p:cNvSpPr/>
              <p:nvPr/>
            </p:nvSpPr>
            <p:spPr>
              <a:xfrm>
                <a:off x="3994050" y="1595175"/>
                <a:ext cx="1297200" cy="1297200"/>
              </a:xfrm>
              <a:prstGeom prst="donut">
                <a:avLst>
                  <a:gd name="adj" fmla="val 1335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0"/>
              <p:cNvSpPr/>
              <p:nvPr/>
            </p:nvSpPr>
            <p:spPr>
              <a:xfrm rot="-5400000">
                <a:off x="3994050" y="1595175"/>
                <a:ext cx="1297200" cy="1297200"/>
              </a:xfrm>
              <a:prstGeom prst="blockArc">
                <a:avLst>
                  <a:gd name="adj1" fmla="val 2047117"/>
                  <a:gd name="adj2" fmla="val 6135"/>
                  <a:gd name="adj3" fmla="val 1328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8" name="Google Shape;928;p30"/>
            <p:cNvGrpSpPr/>
            <p:nvPr/>
          </p:nvGrpSpPr>
          <p:grpSpPr>
            <a:xfrm>
              <a:off x="921728" y="2258705"/>
              <a:ext cx="804345" cy="352468"/>
              <a:chOff x="824065" y="1892950"/>
              <a:chExt cx="1549499" cy="678998"/>
            </a:xfrm>
          </p:grpSpPr>
          <p:sp>
            <p:nvSpPr>
              <p:cNvPr id="929" name="Google Shape;929;p30"/>
              <p:cNvSpPr/>
              <p:nvPr/>
            </p:nvSpPr>
            <p:spPr>
              <a:xfrm>
                <a:off x="1178269" y="1893245"/>
                <a:ext cx="848042" cy="550369"/>
              </a:xfrm>
              <a:custGeom>
                <a:avLst/>
                <a:gdLst/>
                <a:ahLst/>
                <a:cxnLst/>
                <a:rect l="l" t="t" r="r" b="b"/>
                <a:pathLst>
                  <a:path w="25851" h="16777" extrusionOk="0">
                    <a:moveTo>
                      <a:pt x="1" y="1"/>
                    </a:moveTo>
                    <a:lnTo>
                      <a:pt x="1" y="16776"/>
                    </a:lnTo>
                    <a:lnTo>
                      <a:pt x="25850" y="16776"/>
                    </a:lnTo>
                    <a:lnTo>
                      <a:pt x="25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0"/>
              <p:cNvSpPr/>
              <p:nvPr/>
            </p:nvSpPr>
            <p:spPr>
              <a:xfrm>
                <a:off x="824065" y="1892950"/>
                <a:ext cx="744181" cy="678998"/>
              </a:xfrm>
              <a:custGeom>
                <a:avLst/>
                <a:gdLst/>
                <a:ahLst/>
                <a:cxnLst/>
                <a:rect l="l" t="t" r="r" b="b"/>
                <a:pathLst>
                  <a:path w="22685" h="20698" extrusionOk="0">
                    <a:moveTo>
                      <a:pt x="11325" y="1"/>
                    </a:moveTo>
                    <a:cubicBezTo>
                      <a:pt x="8679" y="1"/>
                      <a:pt x="6032" y="1012"/>
                      <a:pt x="4010" y="3034"/>
                    </a:cubicBezTo>
                    <a:cubicBezTo>
                      <a:pt x="1" y="7079"/>
                      <a:pt x="1" y="13620"/>
                      <a:pt x="4010" y="17665"/>
                    </a:cubicBezTo>
                    <a:cubicBezTo>
                      <a:pt x="6032" y="19687"/>
                      <a:pt x="8679" y="20698"/>
                      <a:pt x="11325" y="20698"/>
                    </a:cubicBezTo>
                    <a:cubicBezTo>
                      <a:pt x="13972" y="20698"/>
                      <a:pt x="16618" y="19687"/>
                      <a:pt x="18640" y="17665"/>
                    </a:cubicBezTo>
                    <a:cubicBezTo>
                      <a:pt x="22685" y="13620"/>
                      <a:pt x="22685" y="7079"/>
                      <a:pt x="18640" y="3034"/>
                    </a:cubicBezTo>
                    <a:cubicBezTo>
                      <a:pt x="16618" y="1012"/>
                      <a:pt x="13972" y="1"/>
                      <a:pt x="11325" y="1"/>
                    </a:cubicBezTo>
                    <a:close/>
                  </a:path>
                </a:pathLst>
              </a:custGeom>
              <a:solidFill>
                <a:srgbClr val="B1F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0"/>
              <p:cNvSpPr/>
              <p:nvPr/>
            </p:nvSpPr>
            <p:spPr>
              <a:xfrm>
                <a:off x="941739" y="1977491"/>
                <a:ext cx="508838" cy="508806"/>
              </a:xfrm>
              <a:custGeom>
                <a:avLst/>
                <a:gdLst/>
                <a:ahLst/>
                <a:cxnLst/>
                <a:rect l="l" t="t" r="r" b="b"/>
                <a:pathLst>
                  <a:path w="15511" h="15510" extrusionOk="0">
                    <a:moveTo>
                      <a:pt x="7738" y="0"/>
                    </a:moveTo>
                    <a:cubicBezTo>
                      <a:pt x="3448" y="0"/>
                      <a:pt x="1" y="3482"/>
                      <a:pt x="1" y="7772"/>
                    </a:cubicBezTo>
                    <a:cubicBezTo>
                      <a:pt x="1" y="12063"/>
                      <a:pt x="3448" y="15510"/>
                      <a:pt x="7738" y="15510"/>
                    </a:cubicBezTo>
                    <a:cubicBezTo>
                      <a:pt x="12029" y="15510"/>
                      <a:pt x="15511" y="12063"/>
                      <a:pt x="15511" y="7772"/>
                    </a:cubicBezTo>
                    <a:cubicBezTo>
                      <a:pt x="15511" y="3482"/>
                      <a:pt x="12029" y="0"/>
                      <a:pt x="7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0"/>
              <p:cNvSpPr/>
              <p:nvPr/>
            </p:nvSpPr>
            <p:spPr>
              <a:xfrm>
                <a:off x="1025919" y="2078435"/>
                <a:ext cx="339368" cy="308072"/>
              </a:xfrm>
              <a:custGeom>
                <a:avLst/>
                <a:gdLst/>
                <a:ahLst/>
                <a:cxnLst/>
                <a:rect l="l" t="t" r="r" b="b"/>
                <a:pathLst>
                  <a:path w="10345" h="9391" extrusionOk="0">
                    <a:moveTo>
                      <a:pt x="5190" y="0"/>
                    </a:moveTo>
                    <a:cubicBezTo>
                      <a:pt x="4583" y="0"/>
                      <a:pt x="3976" y="405"/>
                      <a:pt x="3976" y="1214"/>
                    </a:cubicBezTo>
                    <a:lnTo>
                      <a:pt x="3976" y="3500"/>
                    </a:lnTo>
                    <a:lnTo>
                      <a:pt x="1690" y="3500"/>
                    </a:lnTo>
                    <a:cubicBezTo>
                      <a:pt x="1656" y="3498"/>
                      <a:pt x="1623" y="3497"/>
                      <a:pt x="1590" y="3497"/>
                    </a:cubicBezTo>
                    <a:cubicBezTo>
                      <a:pt x="1" y="3497"/>
                      <a:pt x="1" y="5894"/>
                      <a:pt x="1590" y="5894"/>
                    </a:cubicBezTo>
                    <a:cubicBezTo>
                      <a:pt x="1623" y="5894"/>
                      <a:pt x="1656" y="5893"/>
                      <a:pt x="1690" y="5891"/>
                    </a:cubicBezTo>
                    <a:lnTo>
                      <a:pt x="3976" y="5891"/>
                    </a:lnTo>
                    <a:lnTo>
                      <a:pt x="3976" y="8177"/>
                    </a:lnTo>
                    <a:cubicBezTo>
                      <a:pt x="3976" y="8986"/>
                      <a:pt x="4583" y="9391"/>
                      <a:pt x="5190" y="9391"/>
                    </a:cubicBezTo>
                    <a:cubicBezTo>
                      <a:pt x="5796" y="9391"/>
                      <a:pt x="6403" y="8986"/>
                      <a:pt x="6403" y="8177"/>
                    </a:cubicBezTo>
                    <a:lnTo>
                      <a:pt x="6403" y="5891"/>
                    </a:lnTo>
                    <a:lnTo>
                      <a:pt x="8689" y="5891"/>
                    </a:lnTo>
                    <a:cubicBezTo>
                      <a:pt x="8723" y="5893"/>
                      <a:pt x="8756" y="5894"/>
                      <a:pt x="8788" y="5894"/>
                    </a:cubicBezTo>
                    <a:cubicBezTo>
                      <a:pt x="10344" y="5894"/>
                      <a:pt x="10344" y="3497"/>
                      <a:pt x="8788" y="3497"/>
                    </a:cubicBezTo>
                    <a:cubicBezTo>
                      <a:pt x="8756" y="3497"/>
                      <a:pt x="8723" y="3498"/>
                      <a:pt x="8689" y="3500"/>
                    </a:cubicBezTo>
                    <a:lnTo>
                      <a:pt x="6403" y="3500"/>
                    </a:lnTo>
                    <a:lnTo>
                      <a:pt x="6403" y="1214"/>
                    </a:lnTo>
                    <a:cubicBezTo>
                      <a:pt x="6403" y="405"/>
                      <a:pt x="5796" y="0"/>
                      <a:pt x="51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0"/>
              <p:cNvSpPr/>
              <p:nvPr/>
            </p:nvSpPr>
            <p:spPr>
              <a:xfrm>
                <a:off x="1644407" y="1893442"/>
                <a:ext cx="729157" cy="678047"/>
              </a:xfrm>
              <a:custGeom>
                <a:avLst/>
                <a:gdLst/>
                <a:ahLst/>
                <a:cxnLst/>
                <a:rect l="l" t="t" r="r" b="b"/>
                <a:pathLst>
                  <a:path w="22227" h="20669" extrusionOk="0">
                    <a:moveTo>
                      <a:pt x="11102" y="1"/>
                    </a:moveTo>
                    <a:cubicBezTo>
                      <a:pt x="6127" y="1"/>
                      <a:pt x="1738" y="3614"/>
                      <a:pt x="914" y="8681"/>
                    </a:cubicBezTo>
                    <a:cubicBezTo>
                      <a:pt x="0" y="14309"/>
                      <a:pt x="3833" y="19619"/>
                      <a:pt x="9461" y="20533"/>
                    </a:cubicBezTo>
                    <a:cubicBezTo>
                      <a:pt x="10023" y="20624"/>
                      <a:pt x="10582" y="20668"/>
                      <a:pt x="11134" y="20668"/>
                    </a:cubicBezTo>
                    <a:cubicBezTo>
                      <a:pt x="16134" y="20668"/>
                      <a:pt x="20521" y="17055"/>
                      <a:pt x="21313" y="11987"/>
                    </a:cubicBezTo>
                    <a:cubicBezTo>
                      <a:pt x="22227" y="6325"/>
                      <a:pt x="18394" y="1015"/>
                      <a:pt x="12766" y="135"/>
                    </a:cubicBezTo>
                    <a:cubicBezTo>
                      <a:pt x="12207" y="45"/>
                      <a:pt x="11651" y="1"/>
                      <a:pt x="11102" y="1"/>
                    </a:cubicBezTo>
                    <a:close/>
                  </a:path>
                </a:pathLst>
              </a:custGeom>
              <a:solidFill>
                <a:srgbClr val="B1F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0"/>
              <p:cNvSpPr/>
              <p:nvPr/>
            </p:nvSpPr>
            <p:spPr>
              <a:xfrm>
                <a:off x="1755160" y="1977491"/>
                <a:ext cx="508806" cy="508806"/>
              </a:xfrm>
              <a:custGeom>
                <a:avLst/>
                <a:gdLst/>
                <a:ahLst/>
                <a:cxnLst/>
                <a:rect l="l" t="t" r="r" b="b"/>
                <a:pathLst>
                  <a:path w="15510" h="15510" extrusionOk="0">
                    <a:moveTo>
                      <a:pt x="7738" y="0"/>
                    </a:moveTo>
                    <a:cubicBezTo>
                      <a:pt x="3447" y="0"/>
                      <a:pt x="0" y="3482"/>
                      <a:pt x="0" y="7772"/>
                    </a:cubicBezTo>
                    <a:cubicBezTo>
                      <a:pt x="0" y="12063"/>
                      <a:pt x="3447" y="15510"/>
                      <a:pt x="7738" y="15510"/>
                    </a:cubicBezTo>
                    <a:cubicBezTo>
                      <a:pt x="12028" y="15510"/>
                      <a:pt x="15510" y="12063"/>
                      <a:pt x="15510" y="7772"/>
                    </a:cubicBezTo>
                    <a:cubicBezTo>
                      <a:pt x="15510" y="3482"/>
                      <a:pt x="12028" y="0"/>
                      <a:pt x="7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0"/>
              <p:cNvSpPr/>
              <p:nvPr/>
            </p:nvSpPr>
            <p:spPr>
              <a:xfrm>
                <a:off x="1965150" y="2077844"/>
                <a:ext cx="87688" cy="87721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2674" extrusionOk="0">
                    <a:moveTo>
                      <a:pt x="1337" y="1"/>
                    </a:moveTo>
                    <a:cubicBezTo>
                      <a:pt x="598" y="1"/>
                      <a:pt x="0" y="599"/>
                      <a:pt x="0" y="1337"/>
                    </a:cubicBezTo>
                    <a:cubicBezTo>
                      <a:pt x="0" y="2076"/>
                      <a:pt x="598" y="2674"/>
                      <a:pt x="1337" y="2674"/>
                    </a:cubicBezTo>
                    <a:cubicBezTo>
                      <a:pt x="2075" y="2674"/>
                      <a:pt x="2673" y="2076"/>
                      <a:pt x="2673" y="1337"/>
                    </a:cubicBezTo>
                    <a:cubicBezTo>
                      <a:pt x="2673" y="599"/>
                      <a:pt x="2075" y="1"/>
                      <a:pt x="13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0"/>
              <p:cNvSpPr/>
              <p:nvPr/>
            </p:nvSpPr>
            <p:spPr>
              <a:xfrm>
                <a:off x="1965150" y="2299383"/>
                <a:ext cx="87688" cy="87721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2674" extrusionOk="0">
                    <a:moveTo>
                      <a:pt x="1337" y="0"/>
                    </a:moveTo>
                    <a:cubicBezTo>
                      <a:pt x="598" y="0"/>
                      <a:pt x="0" y="598"/>
                      <a:pt x="0" y="1337"/>
                    </a:cubicBezTo>
                    <a:cubicBezTo>
                      <a:pt x="0" y="2075"/>
                      <a:pt x="598" y="2673"/>
                      <a:pt x="1337" y="2673"/>
                    </a:cubicBezTo>
                    <a:cubicBezTo>
                      <a:pt x="2075" y="2673"/>
                      <a:pt x="2673" y="2075"/>
                      <a:pt x="2673" y="1337"/>
                    </a:cubicBezTo>
                    <a:cubicBezTo>
                      <a:pt x="2673" y="598"/>
                      <a:pt x="2075" y="0"/>
                      <a:pt x="13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0"/>
              <p:cNvSpPr/>
              <p:nvPr/>
            </p:nvSpPr>
            <p:spPr>
              <a:xfrm>
                <a:off x="2075902" y="2188630"/>
                <a:ext cx="87721" cy="87688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2673" extrusionOk="0">
                    <a:moveTo>
                      <a:pt x="1337" y="0"/>
                    </a:moveTo>
                    <a:cubicBezTo>
                      <a:pt x="598" y="0"/>
                      <a:pt x="0" y="598"/>
                      <a:pt x="0" y="1336"/>
                    </a:cubicBezTo>
                    <a:cubicBezTo>
                      <a:pt x="0" y="2075"/>
                      <a:pt x="598" y="2673"/>
                      <a:pt x="1337" y="2673"/>
                    </a:cubicBezTo>
                    <a:cubicBezTo>
                      <a:pt x="2075" y="2673"/>
                      <a:pt x="2673" y="2075"/>
                      <a:pt x="2673" y="1336"/>
                    </a:cubicBezTo>
                    <a:cubicBezTo>
                      <a:pt x="2673" y="598"/>
                      <a:pt x="2075" y="0"/>
                      <a:pt x="13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0"/>
              <p:cNvSpPr/>
              <p:nvPr/>
            </p:nvSpPr>
            <p:spPr>
              <a:xfrm>
                <a:off x="1855545" y="2188630"/>
                <a:ext cx="86540" cy="87688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2673" extrusionOk="0">
                    <a:moveTo>
                      <a:pt x="1301" y="0"/>
                    </a:moveTo>
                    <a:cubicBezTo>
                      <a:pt x="598" y="0"/>
                      <a:pt x="0" y="598"/>
                      <a:pt x="0" y="1336"/>
                    </a:cubicBezTo>
                    <a:cubicBezTo>
                      <a:pt x="0" y="2075"/>
                      <a:pt x="598" y="2673"/>
                      <a:pt x="1301" y="2673"/>
                    </a:cubicBezTo>
                    <a:cubicBezTo>
                      <a:pt x="2040" y="2673"/>
                      <a:pt x="2638" y="2075"/>
                      <a:pt x="2638" y="1336"/>
                    </a:cubicBezTo>
                    <a:cubicBezTo>
                      <a:pt x="2638" y="598"/>
                      <a:pt x="2040" y="0"/>
                      <a:pt x="1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9" name="Google Shape;939;p30"/>
          <p:cNvGrpSpPr/>
          <p:nvPr/>
        </p:nvGrpSpPr>
        <p:grpSpPr>
          <a:xfrm>
            <a:off x="1586220" y="1559546"/>
            <a:ext cx="1433106" cy="2611860"/>
            <a:chOff x="2622549" y="1568254"/>
            <a:chExt cx="1733400" cy="3034349"/>
          </a:xfrm>
        </p:grpSpPr>
        <p:sp>
          <p:nvSpPr>
            <p:cNvPr id="940" name="Google Shape;940;p30"/>
            <p:cNvSpPr txBox="1"/>
            <p:nvPr/>
          </p:nvSpPr>
          <p:spPr>
            <a:xfrm>
              <a:off x="2622549" y="3858303"/>
              <a:ext cx="1733400" cy="74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latin typeface="Fira Sans Condensed Medium" panose="020B0603050000020004" pitchFamily="34" charset="0"/>
                  <a:ea typeface="Roboto"/>
                  <a:cs typeface="Roboto"/>
                  <a:sym typeface="Roboto"/>
                </a:rPr>
                <a:t>Kami pasarkan secara nasional tapi lebih fokus pada wilayah lokal</a:t>
              </a:r>
              <a:endParaRPr>
                <a:latin typeface="Fira Sans Condensed Medium" panose="020B060305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1" name="Google Shape;941;p30"/>
            <p:cNvSpPr txBox="1"/>
            <p:nvPr/>
          </p:nvSpPr>
          <p:spPr>
            <a:xfrm>
              <a:off x="2622549" y="3398386"/>
              <a:ext cx="17334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TARGET PASAR</a:t>
              </a:r>
              <a:endParaRPr sz="2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2622564" y="1568254"/>
              <a:ext cx="1733370" cy="173337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30"/>
            <p:cNvGrpSpPr/>
            <p:nvPr/>
          </p:nvGrpSpPr>
          <p:grpSpPr>
            <a:xfrm>
              <a:off x="2749651" y="1695340"/>
              <a:ext cx="1479197" cy="1479197"/>
              <a:chOff x="3994050" y="1595175"/>
              <a:chExt cx="1297200" cy="1297200"/>
            </a:xfrm>
          </p:grpSpPr>
          <p:sp>
            <p:nvSpPr>
              <p:cNvPr id="944" name="Google Shape;944;p30"/>
              <p:cNvSpPr/>
              <p:nvPr/>
            </p:nvSpPr>
            <p:spPr>
              <a:xfrm>
                <a:off x="3994050" y="1595175"/>
                <a:ext cx="1297200" cy="1297200"/>
              </a:xfrm>
              <a:prstGeom prst="donut">
                <a:avLst>
                  <a:gd name="adj" fmla="val 1335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0"/>
              <p:cNvSpPr/>
              <p:nvPr/>
            </p:nvSpPr>
            <p:spPr>
              <a:xfrm rot="-5400000">
                <a:off x="3994050" y="1595175"/>
                <a:ext cx="1297200" cy="1297200"/>
              </a:xfrm>
              <a:prstGeom prst="blockArc">
                <a:avLst>
                  <a:gd name="adj1" fmla="val 10800000"/>
                  <a:gd name="adj2" fmla="val 6135"/>
                  <a:gd name="adj3" fmla="val 13282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0"/>
            <p:cNvGrpSpPr/>
            <p:nvPr/>
          </p:nvGrpSpPr>
          <p:grpSpPr>
            <a:xfrm>
              <a:off x="3087077" y="2258705"/>
              <a:ext cx="804345" cy="352468"/>
              <a:chOff x="824065" y="1892950"/>
              <a:chExt cx="1549499" cy="678998"/>
            </a:xfrm>
          </p:grpSpPr>
          <p:sp>
            <p:nvSpPr>
              <p:cNvPr id="947" name="Google Shape;947;p30"/>
              <p:cNvSpPr/>
              <p:nvPr/>
            </p:nvSpPr>
            <p:spPr>
              <a:xfrm>
                <a:off x="1178269" y="1893245"/>
                <a:ext cx="848042" cy="550369"/>
              </a:xfrm>
              <a:custGeom>
                <a:avLst/>
                <a:gdLst/>
                <a:ahLst/>
                <a:cxnLst/>
                <a:rect l="l" t="t" r="r" b="b"/>
                <a:pathLst>
                  <a:path w="25851" h="16777" extrusionOk="0">
                    <a:moveTo>
                      <a:pt x="1" y="1"/>
                    </a:moveTo>
                    <a:lnTo>
                      <a:pt x="1" y="16776"/>
                    </a:lnTo>
                    <a:lnTo>
                      <a:pt x="25850" y="16776"/>
                    </a:lnTo>
                    <a:lnTo>
                      <a:pt x="2585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0"/>
              <p:cNvSpPr/>
              <p:nvPr/>
            </p:nvSpPr>
            <p:spPr>
              <a:xfrm>
                <a:off x="824065" y="1892950"/>
                <a:ext cx="744181" cy="678998"/>
              </a:xfrm>
              <a:custGeom>
                <a:avLst/>
                <a:gdLst/>
                <a:ahLst/>
                <a:cxnLst/>
                <a:rect l="l" t="t" r="r" b="b"/>
                <a:pathLst>
                  <a:path w="22685" h="20698" extrusionOk="0">
                    <a:moveTo>
                      <a:pt x="11325" y="1"/>
                    </a:moveTo>
                    <a:cubicBezTo>
                      <a:pt x="8679" y="1"/>
                      <a:pt x="6032" y="1012"/>
                      <a:pt x="4010" y="3034"/>
                    </a:cubicBezTo>
                    <a:cubicBezTo>
                      <a:pt x="1" y="7079"/>
                      <a:pt x="1" y="13620"/>
                      <a:pt x="4010" y="17665"/>
                    </a:cubicBezTo>
                    <a:cubicBezTo>
                      <a:pt x="6032" y="19687"/>
                      <a:pt x="8679" y="20698"/>
                      <a:pt x="11325" y="20698"/>
                    </a:cubicBezTo>
                    <a:cubicBezTo>
                      <a:pt x="13972" y="20698"/>
                      <a:pt x="16618" y="19687"/>
                      <a:pt x="18640" y="17665"/>
                    </a:cubicBezTo>
                    <a:cubicBezTo>
                      <a:pt x="22685" y="13620"/>
                      <a:pt x="22685" y="7079"/>
                      <a:pt x="18640" y="3034"/>
                    </a:cubicBezTo>
                    <a:cubicBezTo>
                      <a:pt x="16618" y="1012"/>
                      <a:pt x="13972" y="1"/>
                      <a:pt x="113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0"/>
              <p:cNvSpPr/>
              <p:nvPr/>
            </p:nvSpPr>
            <p:spPr>
              <a:xfrm>
                <a:off x="941739" y="1977491"/>
                <a:ext cx="508838" cy="508806"/>
              </a:xfrm>
              <a:custGeom>
                <a:avLst/>
                <a:gdLst/>
                <a:ahLst/>
                <a:cxnLst/>
                <a:rect l="l" t="t" r="r" b="b"/>
                <a:pathLst>
                  <a:path w="15511" h="15510" extrusionOk="0">
                    <a:moveTo>
                      <a:pt x="7738" y="0"/>
                    </a:moveTo>
                    <a:cubicBezTo>
                      <a:pt x="3448" y="0"/>
                      <a:pt x="1" y="3482"/>
                      <a:pt x="1" y="7772"/>
                    </a:cubicBezTo>
                    <a:cubicBezTo>
                      <a:pt x="1" y="12063"/>
                      <a:pt x="3448" y="15510"/>
                      <a:pt x="7738" y="15510"/>
                    </a:cubicBezTo>
                    <a:cubicBezTo>
                      <a:pt x="12029" y="15510"/>
                      <a:pt x="15511" y="12063"/>
                      <a:pt x="15511" y="7772"/>
                    </a:cubicBezTo>
                    <a:cubicBezTo>
                      <a:pt x="15511" y="3482"/>
                      <a:pt x="12029" y="0"/>
                      <a:pt x="7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0"/>
              <p:cNvSpPr/>
              <p:nvPr/>
            </p:nvSpPr>
            <p:spPr>
              <a:xfrm>
                <a:off x="1025919" y="2078435"/>
                <a:ext cx="339368" cy="308072"/>
              </a:xfrm>
              <a:custGeom>
                <a:avLst/>
                <a:gdLst/>
                <a:ahLst/>
                <a:cxnLst/>
                <a:rect l="l" t="t" r="r" b="b"/>
                <a:pathLst>
                  <a:path w="10345" h="9391" extrusionOk="0">
                    <a:moveTo>
                      <a:pt x="5190" y="0"/>
                    </a:moveTo>
                    <a:cubicBezTo>
                      <a:pt x="4583" y="0"/>
                      <a:pt x="3976" y="405"/>
                      <a:pt x="3976" y="1214"/>
                    </a:cubicBezTo>
                    <a:lnTo>
                      <a:pt x="3976" y="3500"/>
                    </a:lnTo>
                    <a:lnTo>
                      <a:pt x="1690" y="3500"/>
                    </a:lnTo>
                    <a:cubicBezTo>
                      <a:pt x="1656" y="3498"/>
                      <a:pt x="1623" y="3497"/>
                      <a:pt x="1590" y="3497"/>
                    </a:cubicBezTo>
                    <a:cubicBezTo>
                      <a:pt x="1" y="3497"/>
                      <a:pt x="1" y="5894"/>
                      <a:pt x="1590" y="5894"/>
                    </a:cubicBezTo>
                    <a:cubicBezTo>
                      <a:pt x="1623" y="5894"/>
                      <a:pt x="1656" y="5893"/>
                      <a:pt x="1690" y="5891"/>
                    </a:cubicBezTo>
                    <a:lnTo>
                      <a:pt x="3976" y="5891"/>
                    </a:lnTo>
                    <a:lnTo>
                      <a:pt x="3976" y="8177"/>
                    </a:lnTo>
                    <a:cubicBezTo>
                      <a:pt x="3976" y="8986"/>
                      <a:pt x="4583" y="9391"/>
                      <a:pt x="5190" y="9391"/>
                    </a:cubicBezTo>
                    <a:cubicBezTo>
                      <a:pt x="5796" y="9391"/>
                      <a:pt x="6403" y="8986"/>
                      <a:pt x="6403" y="8177"/>
                    </a:cubicBezTo>
                    <a:lnTo>
                      <a:pt x="6403" y="5891"/>
                    </a:lnTo>
                    <a:lnTo>
                      <a:pt x="8689" y="5891"/>
                    </a:lnTo>
                    <a:cubicBezTo>
                      <a:pt x="8723" y="5893"/>
                      <a:pt x="8756" y="5894"/>
                      <a:pt x="8788" y="5894"/>
                    </a:cubicBezTo>
                    <a:cubicBezTo>
                      <a:pt x="10344" y="5894"/>
                      <a:pt x="10344" y="3497"/>
                      <a:pt x="8788" y="3497"/>
                    </a:cubicBezTo>
                    <a:cubicBezTo>
                      <a:pt x="8756" y="3497"/>
                      <a:pt x="8723" y="3498"/>
                      <a:pt x="8689" y="3500"/>
                    </a:cubicBezTo>
                    <a:lnTo>
                      <a:pt x="6403" y="3500"/>
                    </a:lnTo>
                    <a:lnTo>
                      <a:pt x="6403" y="1214"/>
                    </a:lnTo>
                    <a:cubicBezTo>
                      <a:pt x="6403" y="405"/>
                      <a:pt x="5796" y="0"/>
                      <a:pt x="51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0"/>
              <p:cNvSpPr/>
              <p:nvPr/>
            </p:nvSpPr>
            <p:spPr>
              <a:xfrm>
                <a:off x="1644407" y="1893442"/>
                <a:ext cx="729157" cy="678047"/>
              </a:xfrm>
              <a:custGeom>
                <a:avLst/>
                <a:gdLst/>
                <a:ahLst/>
                <a:cxnLst/>
                <a:rect l="l" t="t" r="r" b="b"/>
                <a:pathLst>
                  <a:path w="22227" h="20669" extrusionOk="0">
                    <a:moveTo>
                      <a:pt x="11102" y="1"/>
                    </a:moveTo>
                    <a:cubicBezTo>
                      <a:pt x="6127" y="1"/>
                      <a:pt x="1738" y="3614"/>
                      <a:pt x="914" y="8681"/>
                    </a:cubicBezTo>
                    <a:cubicBezTo>
                      <a:pt x="0" y="14309"/>
                      <a:pt x="3833" y="19619"/>
                      <a:pt x="9461" y="20533"/>
                    </a:cubicBezTo>
                    <a:cubicBezTo>
                      <a:pt x="10023" y="20624"/>
                      <a:pt x="10582" y="20668"/>
                      <a:pt x="11134" y="20668"/>
                    </a:cubicBezTo>
                    <a:cubicBezTo>
                      <a:pt x="16134" y="20668"/>
                      <a:pt x="20521" y="17055"/>
                      <a:pt x="21313" y="11987"/>
                    </a:cubicBezTo>
                    <a:cubicBezTo>
                      <a:pt x="22227" y="6325"/>
                      <a:pt x="18394" y="1015"/>
                      <a:pt x="12766" y="135"/>
                    </a:cubicBezTo>
                    <a:cubicBezTo>
                      <a:pt x="12207" y="45"/>
                      <a:pt x="11651" y="1"/>
                      <a:pt x="1110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0"/>
              <p:cNvSpPr/>
              <p:nvPr/>
            </p:nvSpPr>
            <p:spPr>
              <a:xfrm>
                <a:off x="1755160" y="1977491"/>
                <a:ext cx="508806" cy="508806"/>
              </a:xfrm>
              <a:custGeom>
                <a:avLst/>
                <a:gdLst/>
                <a:ahLst/>
                <a:cxnLst/>
                <a:rect l="l" t="t" r="r" b="b"/>
                <a:pathLst>
                  <a:path w="15510" h="15510" extrusionOk="0">
                    <a:moveTo>
                      <a:pt x="7738" y="0"/>
                    </a:moveTo>
                    <a:cubicBezTo>
                      <a:pt x="3447" y="0"/>
                      <a:pt x="0" y="3482"/>
                      <a:pt x="0" y="7772"/>
                    </a:cubicBezTo>
                    <a:cubicBezTo>
                      <a:pt x="0" y="12063"/>
                      <a:pt x="3447" y="15510"/>
                      <a:pt x="7738" y="15510"/>
                    </a:cubicBezTo>
                    <a:cubicBezTo>
                      <a:pt x="12028" y="15510"/>
                      <a:pt x="15510" y="12063"/>
                      <a:pt x="15510" y="7772"/>
                    </a:cubicBezTo>
                    <a:cubicBezTo>
                      <a:pt x="15510" y="3482"/>
                      <a:pt x="12028" y="0"/>
                      <a:pt x="7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0"/>
              <p:cNvSpPr/>
              <p:nvPr/>
            </p:nvSpPr>
            <p:spPr>
              <a:xfrm>
                <a:off x="1965150" y="2077844"/>
                <a:ext cx="87688" cy="87721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2674" extrusionOk="0">
                    <a:moveTo>
                      <a:pt x="1337" y="1"/>
                    </a:moveTo>
                    <a:cubicBezTo>
                      <a:pt x="598" y="1"/>
                      <a:pt x="0" y="599"/>
                      <a:pt x="0" y="1337"/>
                    </a:cubicBezTo>
                    <a:cubicBezTo>
                      <a:pt x="0" y="2076"/>
                      <a:pt x="598" y="2674"/>
                      <a:pt x="1337" y="2674"/>
                    </a:cubicBezTo>
                    <a:cubicBezTo>
                      <a:pt x="2075" y="2674"/>
                      <a:pt x="2673" y="2076"/>
                      <a:pt x="2673" y="1337"/>
                    </a:cubicBezTo>
                    <a:cubicBezTo>
                      <a:pt x="2673" y="599"/>
                      <a:pt x="2075" y="1"/>
                      <a:pt x="1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0"/>
              <p:cNvSpPr/>
              <p:nvPr/>
            </p:nvSpPr>
            <p:spPr>
              <a:xfrm>
                <a:off x="1965150" y="2299383"/>
                <a:ext cx="87688" cy="87721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2674" extrusionOk="0">
                    <a:moveTo>
                      <a:pt x="1337" y="0"/>
                    </a:moveTo>
                    <a:cubicBezTo>
                      <a:pt x="598" y="0"/>
                      <a:pt x="0" y="598"/>
                      <a:pt x="0" y="1337"/>
                    </a:cubicBezTo>
                    <a:cubicBezTo>
                      <a:pt x="0" y="2075"/>
                      <a:pt x="598" y="2673"/>
                      <a:pt x="1337" y="2673"/>
                    </a:cubicBezTo>
                    <a:cubicBezTo>
                      <a:pt x="2075" y="2673"/>
                      <a:pt x="2673" y="2075"/>
                      <a:pt x="2673" y="1337"/>
                    </a:cubicBezTo>
                    <a:cubicBezTo>
                      <a:pt x="2673" y="598"/>
                      <a:pt x="2075" y="0"/>
                      <a:pt x="13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0"/>
              <p:cNvSpPr/>
              <p:nvPr/>
            </p:nvSpPr>
            <p:spPr>
              <a:xfrm>
                <a:off x="2075902" y="2188630"/>
                <a:ext cx="87721" cy="87688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2673" extrusionOk="0">
                    <a:moveTo>
                      <a:pt x="1337" y="0"/>
                    </a:moveTo>
                    <a:cubicBezTo>
                      <a:pt x="598" y="0"/>
                      <a:pt x="0" y="598"/>
                      <a:pt x="0" y="1336"/>
                    </a:cubicBezTo>
                    <a:cubicBezTo>
                      <a:pt x="0" y="2075"/>
                      <a:pt x="598" y="2673"/>
                      <a:pt x="1337" y="2673"/>
                    </a:cubicBezTo>
                    <a:cubicBezTo>
                      <a:pt x="2075" y="2673"/>
                      <a:pt x="2673" y="2075"/>
                      <a:pt x="2673" y="1336"/>
                    </a:cubicBezTo>
                    <a:cubicBezTo>
                      <a:pt x="2673" y="598"/>
                      <a:pt x="2075" y="0"/>
                      <a:pt x="13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0"/>
              <p:cNvSpPr/>
              <p:nvPr/>
            </p:nvSpPr>
            <p:spPr>
              <a:xfrm>
                <a:off x="1855545" y="2188630"/>
                <a:ext cx="86540" cy="87688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2673" extrusionOk="0">
                    <a:moveTo>
                      <a:pt x="1301" y="0"/>
                    </a:moveTo>
                    <a:cubicBezTo>
                      <a:pt x="598" y="0"/>
                      <a:pt x="0" y="598"/>
                      <a:pt x="0" y="1336"/>
                    </a:cubicBezTo>
                    <a:cubicBezTo>
                      <a:pt x="0" y="2075"/>
                      <a:pt x="598" y="2673"/>
                      <a:pt x="1301" y="2673"/>
                    </a:cubicBezTo>
                    <a:cubicBezTo>
                      <a:pt x="2040" y="2673"/>
                      <a:pt x="2638" y="2075"/>
                      <a:pt x="2638" y="1336"/>
                    </a:cubicBezTo>
                    <a:cubicBezTo>
                      <a:pt x="2638" y="598"/>
                      <a:pt x="2040" y="0"/>
                      <a:pt x="13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7" name="Google Shape;957;p30"/>
          <p:cNvGrpSpPr/>
          <p:nvPr/>
        </p:nvGrpSpPr>
        <p:grpSpPr>
          <a:xfrm>
            <a:off x="3124547" y="1559546"/>
            <a:ext cx="1433106" cy="2611860"/>
            <a:chOff x="4787898" y="1568254"/>
            <a:chExt cx="1733400" cy="3034349"/>
          </a:xfrm>
        </p:grpSpPr>
        <p:sp>
          <p:nvSpPr>
            <p:cNvPr id="958" name="Google Shape;958;p30"/>
            <p:cNvSpPr txBox="1"/>
            <p:nvPr/>
          </p:nvSpPr>
          <p:spPr>
            <a:xfrm>
              <a:off x="4787898" y="3858303"/>
              <a:ext cx="1733400" cy="74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giant, composed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9" name="Google Shape;959;p30"/>
            <p:cNvSpPr txBox="1"/>
            <p:nvPr/>
          </p:nvSpPr>
          <p:spPr>
            <a:xfrm>
              <a:off x="4787898" y="3398386"/>
              <a:ext cx="17334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6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60%</a:t>
              </a:r>
              <a:endParaRPr sz="2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4787913" y="1568254"/>
              <a:ext cx="1733370" cy="173337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1" name="Google Shape;961;p30"/>
            <p:cNvGrpSpPr/>
            <p:nvPr/>
          </p:nvGrpSpPr>
          <p:grpSpPr>
            <a:xfrm>
              <a:off x="4915000" y="1695340"/>
              <a:ext cx="1479197" cy="1479197"/>
              <a:chOff x="3994050" y="1595175"/>
              <a:chExt cx="1297200" cy="1297200"/>
            </a:xfrm>
          </p:grpSpPr>
          <p:sp>
            <p:nvSpPr>
              <p:cNvPr id="962" name="Google Shape;962;p30"/>
              <p:cNvSpPr/>
              <p:nvPr/>
            </p:nvSpPr>
            <p:spPr>
              <a:xfrm>
                <a:off x="3994050" y="1595175"/>
                <a:ext cx="1297200" cy="1297200"/>
              </a:xfrm>
              <a:prstGeom prst="donut">
                <a:avLst>
                  <a:gd name="adj" fmla="val 1335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0"/>
              <p:cNvSpPr/>
              <p:nvPr/>
            </p:nvSpPr>
            <p:spPr>
              <a:xfrm rot="-5400000">
                <a:off x="3994050" y="1595175"/>
                <a:ext cx="1297200" cy="1297200"/>
              </a:xfrm>
              <a:prstGeom prst="blockArc">
                <a:avLst>
                  <a:gd name="adj1" fmla="val 8550574"/>
                  <a:gd name="adj2" fmla="val 6135"/>
                  <a:gd name="adj3" fmla="val 1328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4" name="Google Shape;964;p30"/>
            <p:cNvGrpSpPr/>
            <p:nvPr/>
          </p:nvGrpSpPr>
          <p:grpSpPr>
            <a:xfrm>
              <a:off x="5252426" y="2258705"/>
              <a:ext cx="804345" cy="352468"/>
              <a:chOff x="824065" y="1892950"/>
              <a:chExt cx="1549499" cy="678998"/>
            </a:xfrm>
          </p:grpSpPr>
          <p:sp>
            <p:nvSpPr>
              <p:cNvPr id="965" name="Google Shape;965;p30"/>
              <p:cNvSpPr/>
              <p:nvPr/>
            </p:nvSpPr>
            <p:spPr>
              <a:xfrm>
                <a:off x="1178269" y="1893245"/>
                <a:ext cx="848042" cy="550369"/>
              </a:xfrm>
              <a:custGeom>
                <a:avLst/>
                <a:gdLst/>
                <a:ahLst/>
                <a:cxnLst/>
                <a:rect l="l" t="t" r="r" b="b"/>
                <a:pathLst>
                  <a:path w="25851" h="16777" extrusionOk="0">
                    <a:moveTo>
                      <a:pt x="1" y="1"/>
                    </a:moveTo>
                    <a:lnTo>
                      <a:pt x="1" y="16776"/>
                    </a:lnTo>
                    <a:lnTo>
                      <a:pt x="25850" y="16776"/>
                    </a:lnTo>
                    <a:lnTo>
                      <a:pt x="258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0"/>
              <p:cNvSpPr/>
              <p:nvPr/>
            </p:nvSpPr>
            <p:spPr>
              <a:xfrm>
                <a:off x="824065" y="1892950"/>
                <a:ext cx="744181" cy="678998"/>
              </a:xfrm>
              <a:custGeom>
                <a:avLst/>
                <a:gdLst/>
                <a:ahLst/>
                <a:cxnLst/>
                <a:rect l="l" t="t" r="r" b="b"/>
                <a:pathLst>
                  <a:path w="22685" h="20698" extrusionOk="0">
                    <a:moveTo>
                      <a:pt x="11325" y="1"/>
                    </a:moveTo>
                    <a:cubicBezTo>
                      <a:pt x="8679" y="1"/>
                      <a:pt x="6032" y="1012"/>
                      <a:pt x="4010" y="3034"/>
                    </a:cubicBezTo>
                    <a:cubicBezTo>
                      <a:pt x="1" y="7079"/>
                      <a:pt x="1" y="13620"/>
                      <a:pt x="4010" y="17665"/>
                    </a:cubicBezTo>
                    <a:cubicBezTo>
                      <a:pt x="6032" y="19687"/>
                      <a:pt x="8679" y="20698"/>
                      <a:pt x="11325" y="20698"/>
                    </a:cubicBezTo>
                    <a:cubicBezTo>
                      <a:pt x="13972" y="20698"/>
                      <a:pt x="16618" y="19687"/>
                      <a:pt x="18640" y="17665"/>
                    </a:cubicBezTo>
                    <a:cubicBezTo>
                      <a:pt x="22685" y="13620"/>
                      <a:pt x="22685" y="7079"/>
                      <a:pt x="18640" y="3034"/>
                    </a:cubicBezTo>
                    <a:cubicBezTo>
                      <a:pt x="16618" y="1012"/>
                      <a:pt x="13972" y="1"/>
                      <a:pt x="11325" y="1"/>
                    </a:cubicBezTo>
                    <a:close/>
                  </a:path>
                </a:pathLst>
              </a:custGeom>
              <a:solidFill>
                <a:srgbClr val="FFBD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0"/>
              <p:cNvSpPr/>
              <p:nvPr/>
            </p:nvSpPr>
            <p:spPr>
              <a:xfrm>
                <a:off x="941739" y="1977491"/>
                <a:ext cx="508838" cy="508806"/>
              </a:xfrm>
              <a:custGeom>
                <a:avLst/>
                <a:gdLst/>
                <a:ahLst/>
                <a:cxnLst/>
                <a:rect l="l" t="t" r="r" b="b"/>
                <a:pathLst>
                  <a:path w="15511" h="15510" extrusionOk="0">
                    <a:moveTo>
                      <a:pt x="7738" y="0"/>
                    </a:moveTo>
                    <a:cubicBezTo>
                      <a:pt x="3448" y="0"/>
                      <a:pt x="1" y="3482"/>
                      <a:pt x="1" y="7772"/>
                    </a:cubicBezTo>
                    <a:cubicBezTo>
                      <a:pt x="1" y="12063"/>
                      <a:pt x="3448" y="15510"/>
                      <a:pt x="7738" y="15510"/>
                    </a:cubicBezTo>
                    <a:cubicBezTo>
                      <a:pt x="12029" y="15510"/>
                      <a:pt x="15511" y="12063"/>
                      <a:pt x="15511" y="7772"/>
                    </a:cubicBezTo>
                    <a:cubicBezTo>
                      <a:pt x="15511" y="3482"/>
                      <a:pt x="12029" y="0"/>
                      <a:pt x="7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0"/>
              <p:cNvSpPr/>
              <p:nvPr/>
            </p:nvSpPr>
            <p:spPr>
              <a:xfrm>
                <a:off x="1025919" y="2078435"/>
                <a:ext cx="339368" cy="308072"/>
              </a:xfrm>
              <a:custGeom>
                <a:avLst/>
                <a:gdLst/>
                <a:ahLst/>
                <a:cxnLst/>
                <a:rect l="l" t="t" r="r" b="b"/>
                <a:pathLst>
                  <a:path w="10345" h="9391" extrusionOk="0">
                    <a:moveTo>
                      <a:pt x="5190" y="0"/>
                    </a:moveTo>
                    <a:cubicBezTo>
                      <a:pt x="4583" y="0"/>
                      <a:pt x="3976" y="405"/>
                      <a:pt x="3976" y="1214"/>
                    </a:cubicBezTo>
                    <a:lnTo>
                      <a:pt x="3976" y="3500"/>
                    </a:lnTo>
                    <a:lnTo>
                      <a:pt x="1690" y="3500"/>
                    </a:lnTo>
                    <a:cubicBezTo>
                      <a:pt x="1656" y="3498"/>
                      <a:pt x="1623" y="3497"/>
                      <a:pt x="1590" y="3497"/>
                    </a:cubicBezTo>
                    <a:cubicBezTo>
                      <a:pt x="1" y="3497"/>
                      <a:pt x="1" y="5894"/>
                      <a:pt x="1590" y="5894"/>
                    </a:cubicBezTo>
                    <a:cubicBezTo>
                      <a:pt x="1623" y="5894"/>
                      <a:pt x="1656" y="5893"/>
                      <a:pt x="1690" y="5891"/>
                    </a:cubicBezTo>
                    <a:lnTo>
                      <a:pt x="3976" y="5891"/>
                    </a:lnTo>
                    <a:lnTo>
                      <a:pt x="3976" y="8177"/>
                    </a:lnTo>
                    <a:cubicBezTo>
                      <a:pt x="3976" y="8986"/>
                      <a:pt x="4583" y="9391"/>
                      <a:pt x="5190" y="9391"/>
                    </a:cubicBezTo>
                    <a:cubicBezTo>
                      <a:pt x="5796" y="9391"/>
                      <a:pt x="6403" y="8986"/>
                      <a:pt x="6403" y="8177"/>
                    </a:cubicBezTo>
                    <a:lnTo>
                      <a:pt x="6403" y="5891"/>
                    </a:lnTo>
                    <a:lnTo>
                      <a:pt x="8689" y="5891"/>
                    </a:lnTo>
                    <a:cubicBezTo>
                      <a:pt x="8723" y="5893"/>
                      <a:pt x="8756" y="5894"/>
                      <a:pt x="8788" y="5894"/>
                    </a:cubicBezTo>
                    <a:cubicBezTo>
                      <a:pt x="10344" y="5894"/>
                      <a:pt x="10344" y="3497"/>
                      <a:pt x="8788" y="3497"/>
                    </a:cubicBezTo>
                    <a:cubicBezTo>
                      <a:pt x="8756" y="3497"/>
                      <a:pt x="8723" y="3498"/>
                      <a:pt x="8689" y="3500"/>
                    </a:cubicBezTo>
                    <a:lnTo>
                      <a:pt x="6403" y="3500"/>
                    </a:lnTo>
                    <a:lnTo>
                      <a:pt x="6403" y="1214"/>
                    </a:lnTo>
                    <a:cubicBezTo>
                      <a:pt x="6403" y="405"/>
                      <a:pt x="5796" y="0"/>
                      <a:pt x="5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0"/>
              <p:cNvSpPr/>
              <p:nvPr/>
            </p:nvSpPr>
            <p:spPr>
              <a:xfrm>
                <a:off x="1644407" y="1893442"/>
                <a:ext cx="729157" cy="678047"/>
              </a:xfrm>
              <a:custGeom>
                <a:avLst/>
                <a:gdLst/>
                <a:ahLst/>
                <a:cxnLst/>
                <a:rect l="l" t="t" r="r" b="b"/>
                <a:pathLst>
                  <a:path w="22227" h="20669" extrusionOk="0">
                    <a:moveTo>
                      <a:pt x="11102" y="1"/>
                    </a:moveTo>
                    <a:cubicBezTo>
                      <a:pt x="6127" y="1"/>
                      <a:pt x="1738" y="3614"/>
                      <a:pt x="914" y="8681"/>
                    </a:cubicBezTo>
                    <a:cubicBezTo>
                      <a:pt x="0" y="14309"/>
                      <a:pt x="3833" y="19619"/>
                      <a:pt x="9461" y="20533"/>
                    </a:cubicBezTo>
                    <a:cubicBezTo>
                      <a:pt x="10023" y="20624"/>
                      <a:pt x="10582" y="20668"/>
                      <a:pt x="11134" y="20668"/>
                    </a:cubicBezTo>
                    <a:cubicBezTo>
                      <a:pt x="16134" y="20668"/>
                      <a:pt x="20521" y="17055"/>
                      <a:pt x="21313" y="11987"/>
                    </a:cubicBezTo>
                    <a:cubicBezTo>
                      <a:pt x="22227" y="6325"/>
                      <a:pt x="18394" y="1015"/>
                      <a:pt x="12766" y="135"/>
                    </a:cubicBezTo>
                    <a:cubicBezTo>
                      <a:pt x="12207" y="45"/>
                      <a:pt x="11651" y="1"/>
                      <a:pt x="11102" y="1"/>
                    </a:cubicBezTo>
                    <a:close/>
                  </a:path>
                </a:pathLst>
              </a:custGeom>
              <a:solidFill>
                <a:srgbClr val="FFBD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0"/>
              <p:cNvSpPr/>
              <p:nvPr/>
            </p:nvSpPr>
            <p:spPr>
              <a:xfrm>
                <a:off x="1755160" y="1977491"/>
                <a:ext cx="508806" cy="508806"/>
              </a:xfrm>
              <a:custGeom>
                <a:avLst/>
                <a:gdLst/>
                <a:ahLst/>
                <a:cxnLst/>
                <a:rect l="l" t="t" r="r" b="b"/>
                <a:pathLst>
                  <a:path w="15510" h="15510" extrusionOk="0">
                    <a:moveTo>
                      <a:pt x="7738" y="0"/>
                    </a:moveTo>
                    <a:cubicBezTo>
                      <a:pt x="3447" y="0"/>
                      <a:pt x="0" y="3482"/>
                      <a:pt x="0" y="7772"/>
                    </a:cubicBezTo>
                    <a:cubicBezTo>
                      <a:pt x="0" y="12063"/>
                      <a:pt x="3447" y="15510"/>
                      <a:pt x="7738" y="15510"/>
                    </a:cubicBezTo>
                    <a:cubicBezTo>
                      <a:pt x="12028" y="15510"/>
                      <a:pt x="15510" y="12063"/>
                      <a:pt x="15510" y="7772"/>
                    </a:cubicBezTo>
                    <a:cubicBezTo>
                      <a:pt x="15510" y="3482"/>
                      <a:pt x="12028" y="0"/>
                      <a:pt x="7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0"/>
              <p:cNvSpPr/>
              <p:nvPr/>
            </p:nvSpPr>
            <p:spPr>
              <a:xfrm>
                <a:off x="1965150" y="2077844"/>
                <a:ext cx="87688" cy="87721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2674" extrusionOk="0">
                    <a:moveTo>
                      <a:pt x="1337" y="1"/>
                    </a:moveTo>
                    <a:cubicBezTo>
                      <a:pt x="598" y="1"/>
                      <a:pt x="0" y="599"/>
                      <a:pt x="0" y="1337"/>
                    </a:cubicBezTo>
                    <a:cubicBezTo>
                      <a:pt x="0" y="2076"/>
                      <a:pt x="598" y="2674"/>
                      <a:pt x="1337" y="2674"/>
                    </a:cubicBezTo>
                    <a:cubicBezTo>
                      <a:pt x="2075" y="2674"/>
                      <a:pt x="2673" y="2076"/>
                      <a:pt x="2673" y="1337"/>
                    </a:cubicBezTo>
                    <a:cubicBezTo>
                      <a:pt x="2673" y="599"/>
                      <a:pt x="2075" y="1"/>
                      <a:pt x="13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0"/>
              <p:cNvSpPr/>
              <p:nvPr/>
            </p:nvSpPr>
            <p:spPr>
              <a:xfrm>
                <a:off x="1965150" y="2299383"/>
                <a:ext cx="87688" cy="87721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2674" extrusionOk="0">
                    <a:moveTo>
                      <a:pt x="1337" y="0"/>
                    </a:moveTo>
                    <a:cubicBezTo>
                      <a:pt x="598" y="0"/>
                      <a:pt x="0" y="598"/>
                      <a:pt x="0" y="1337"/>
                    </a:cubicBezTo>
                    <a:cubicBezTo>
                      <a:pt x="0" y="2075"/>
                      <a:pt x="598" y="2673"/>
                      <a:pt x="1337" y="2673"/>
                    </a:cubicBezTo>
                    <a:cubicBezTo>
                      <a:pt x="2075" y="2673"/>
                      <a:pt x="2673" y="2075"/>
                      <a:pt x="2673" y="1337"/>
                    </a:cubicBezTo>
                    <a:cubicBezTo>
                      <a:pt x="2673" y="598"/>
                      <a:pt x="2075" y="0"/>
                      <a:pt x="13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0"/>
              <p:cNvSpPr/>
              <p:nvPr/>
            </p:nvSpPr>
            <p:spPr>
              <a:xfrm>
                <a:off x="2075902" y="2188630"/>
                <a:ext cx="87721" cy="87688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2673" extrusionOk="0">
                    <a:moveTo>
                      <a:pt x="1337" y="0"/>
                    </a:moveTo>
                    <a:cubicBezTo>
                      <a:pt x="598" y="0"/>
                      <a:pt x="0" y="598"/>
                      <a:pt x="0" y="1336"/>
                    </a:cubicBezTo>
                    <a:cubicBezTo>
                      <a:pt x="0" y="2075"/>
                      <a:pt x="598" y="2673"/>
                      <a:pt x="1337" y="2673"/>
                    </a:cubicBezTo>
                    <a:cubicBezTo>
                      <a:pt x="2075" y="2673"/>
                      <a:pt x="2673" y="2075"/>
                      <a:pt x="2673" y="1336"/>
                    </a:cubicBezTo>
                    <a:cubicBezTo>
                      <a:pt x="2673" y="598"/>
                      <a:pt x="2075" y="0"/>
                      <a:pt x="13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>
                <a:off x="1855545" y="2188630"/>
                <a:ext cx="86540" cy="87688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2673" extrusionOk="0">
                    <a:moveTo>
                      <a:pt x="1301" y="0"/>
                    </a:moveTo>
                    <a:cubicBezTo>
                      <a:pt x="598" y="0"/>
                      <a:pt x="0" y="598"/>
                      <a:pt x="0" y="1336"/>
                    </a:cubicBezTo>
                    <a:cubicBezTo>
                      <a:pt x="0" y="2075"/>
                      <a:pt x="598" y="2673"/>
                      <a:pt x="1301" y="2673"/>
                    </a:cubicBezTo>
                    <a:cubicBezTo>
                      <a:pt x="2040" y="2673"/>
                      <a:pt x="2638" y="2075"/>
                      <a:pt x="2638" y="1336"/>
                    </a:cubicBezTo>
                    <a:cubicBezTo>
                      <a:pt x="2638" y="598"/>
                      <a:pt x="2040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30"/>
          <p:cNvGrpSpPr/>
          <p:nvPr/>
        </p:nvGrpSpPr>
        <p:grpSpPr>
          <a:xfrm>
            <a:off x="7649939" y="1568255"/>
            <a:ext cx="1433106" cy="2611860"/>
            <a:chOff x="6953248" y="1568254"/>
            <a:chExt cx="1733400" cy="3034349"/>
          </a:xfrm>
        </p:grpSpPr>
        <p:sp>
          <p:nvSpPr>
            <p:cNvPr id="976" name="Google Shape;976;p30"/>
            <p:cNvSpPr txBox="1"/>
            <p:nvPr/>
          </p:nvSpPr>
          <p:spPr>
            <a:xfrm>
              <a:off x="6953248" y="3858303"/>
              <a:ext cx="1733400" cy="74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Market Share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7" name="Google Shape;977;p30"/>
            <p:cNvSpPr txBox="1"/>
            <p:nvPr/>
          </p:nvSpPr>
          <p:spPr>
            <a:xfrm>
              <a:off x="6953248" y="3398386"/>
              <a:ext cx="17334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600" b="1">
                  <a:solidFill>
                    <a:srgbClr val="B7B7B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45Jt</a:t>
              </a:r>
              <a:endParaRPr sz="2600" b="1">
                <a:solidFill>
                  <a:srgbClr val="B7B7B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953262" y="1568254"/>
              <a:ext cx="1733370" cy="173337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9" name="Google Shape;979;p30"/>
            <p:cNvGrpSpPr/>
            <p:nvPr/>
          </p:nvGrpSpPr>
          <p:grpSpPr>
            <a:xfrm>
              <a:off x="7080349" y="1695340"/>
              <a:ext cx="1479197" cy="1479197"/>
              <a:chOff x="3994050" y="1595175"/>
              <a:chExt cx="1297200" cy="1297200"/>
            </a:xfrm>
          </p:grpSpPr>
          <p:sp>
            <p:nvSpPr>
              <p:cNvPr id="980" name="Google Shape;980;p30"/>
              <p:cNvSpPr/>
              <p:nvPr/>
            </p:nvSpPr>
            <p:spPr>
              <a:xfrm>
                <a:off x="3994050" y="1595175"/>
                <a:ext cx="1297200" cy="1297200"/>
              </a:xfrm>
              <a:prstGeom prst="donut">
                <a:avLst>
                  <a:gd name="adj" fmla="val 1335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0"/>
              <p:cNvSpPr/>
              <p:nvPr/>
            </p:nvSpPr>
            <p:spPr>
              <a:xfrm rot="-5400000">
                <a:off x="3994050" y="1595175"/>
                <a:ext cx="1297200" cy="1297200"/>
              </a:xfrm>
              <a:prstGeom prst="blockArc">
                <a:avLst>
                  <a:gd name="adj1" fmla="val 4674186"/>
                  <a:gd name="adj2" fmla="val 6135"/>
                  <a:gd name="adj3" fmla="val 13282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2" name="Google Shape;982;p30"/>
            <p:cNvGrpSpPr/>
            <p:nvPr/>
          </p:nvGrpSpPr>
          <p:grpSpPr>
            <a:xfrm>
              <a:off x="7417775" y="2258705"/>
              <a:ext cx="804345" cy="352468"/>
              <a:chOff x="824065" y="1892950"/>
              <a:chExt cx="1549499" cy="678998"/>
            </a:xfrm>
          </p:grpSpPr>
          <p:sp>
            <p:nvSpPr>
              <p:cNvPr id="983" name="Google Shape;983;p30"/>
              <p:cNvSpPr/>
              <p:nvPr/>
            </p:nvSpPr>
            <p:spPr>
              <a:xfrm>
                <a:off x="1178269" y="1893245"/>
                <a:ext cx="848042" cy="550369"/>
              </a:xfrm>
              <a:custGeom>
                <a:avLst/>
                <a:gdLst/>
                <a:ahLst/>
                <a:cxnLst/>
                <a:rect l="l" t="t" r="r" b="b"/>
                <a:pathLst>
                  <a:path w="25851" h="16777" extrusionOk="0">
                    <a:moveTo>
                      <a:pt x="1" y="1"/>
                    </a:moveTo>
                    <a:lnTo>
                      <a:pt x="1" y="16776"/>
                    </a:lnTo>
                    <a:lnTo>
                      <a:pt x="25850" y="16776"/>
                    </a:lnTo>
                    <a:lnTo>
                      <a:pt x="25850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0"/>
              <p:cNvSpPr/>
              <p:nvPr/>
            </p:nvSpPr>
            <p:spPr>
              <a:xfrm>
                <a:off x="824065" y="1892950"/>
                <a:ext cx="744181" cy="678998"/>
              </a:xfrm>
              <a:custGeom>
                <a:avLst/>
                <a:gdLst/>
                <a:ahLst/>
                <a:cxnLst/>
                <a:rect l="l" t="t" r="r" b="b"/>
                <a:pathLst>
                  <a:path w="22685" h="20698" extrusionOk="0">
                    <a:moveTo>
                      <a:pt x="11325" y="1"/>
                    </a:moveTo>
                    <a:cubicBezTo>
                      <a:pt x="8679" y="1"/>
                      <a:pt x="6032" y="1012"/>
                      <a:pt x="4010" y="3034"/>
                    </a:cubicBezTo>
                    <a:cubicBezTo>
                      <a:pt x="1" y="7079"/>
                      <a:pt x="1" y="13620"/>
                      <a:pt x="4010" y="17665"/>
                    </a:cubicBezTo>
                    <a:cubicBezTo>
                      <a:pt x="6032" y="19687"/>
                      <a:pt x="8679" y="20698"/>
                      <a:pt x="11325" y="20698"/>
                    </a:cubicBezTo>
                    <a:cubicBezTo>
                      <a:pt x="13972" y="20698"/>
                      <a:pt x="16618" y="19687"/>
                      <a:pt x="18640" y="17665"/>
                    </a:cubicBezTo>
                    <a:cubicBezTo>
                      <a:pt x="22685" y="13620"/>
                      <a:pt x="22685" y="7079"/>
                      <a:pt x="18640" y="3034"/>
                    </a:cubicBezTo>
                    <a:cubicBezTo>
                      <a:pt x="16618" y="1012"/>
                      <a:pt x="13972" y="1"/>
                      <a:pt x="11325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0"/>
              <p:cNvSpPr/>
              <p:nvPr/>
            </p:nvSpPr>
            <p:spPr>
              <a:xfrm>
                <a:off x="941739" y="1977491"/>
                <a:ext cx="508838" cy="508806"/>
              </a:xfrm>
              <a:custGeom>
                <a:avLst/>
                <a:gdLst/>
                <a:ahLst/>
                <a:cxnLst/>
                <a:rect l="l" t="t" r="r" b="b"/>
                <a:pathLst>
                  <a:path w="15511" h="15510" extrusionOk="0">
                    <a:moveTo>
                      <a:pt x="7738" y="0"/>
                    </a:moveTo>
                    <a:cubicBezTo>
                      <a:pt x="3448" y="0"/>
                      <a:pt x="1" y="3482"/>
                      <a:pt x="1" y="7772"/>
                    </a:cubicBezTo>
                    <a:cubicBezTo>
                      <a:pt x="1" y="12063"/>
                      <a:pt x="3448" y="15510"/>
                      <a:pt x="7738" y="15510"/>
                    </a:cubicBezTo>
                    <a:cubicBezTo>
                      <a:pt x="12029" y="15510"/>
                      <a:pt x="15511" y="12063"/>
                      <a:pt x="15511" y="7772"/>
                    </a:cubicBezTo>
                    <a:cubicBezTo>
                      <a:pt x="15511" y="3482"/>
                      <a:pt x="12029" y="0"/>
                      <a:pt x="7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0"/>
              <p:cNvSpPr/>
              <p:nvPr/>
            </p:nvSpPr>
            <p:spPr>
              <a:xfrm>
                <a:off x="1025919" y="2078435"/>
                <a:ext cx="339368" cy="308072"/>
              </a:xfrm>
              <a:custGeom>
                <a:avLst/>
                <a:gdLst/>
                <a:ahLst/>
                <a:cxnLst/>
                <a:rect l="l" t="t" r="r" b="b"/>
                <a:pathLst>
                  <a:path w="10345" h="9391" extrusionOk="0">
                    <a:moveTo>
                      <a:pt x="5190" y="0"/>
                    </a:moveTo>
                    <a:cubicBezTo>
                      <a:pt x="4583" y="0"/>
                      <a:pt x="3976" y="405"/>
                      <a:pt x="3976" y="1214"/>
                    </a:cubicBezTo>
                    <a:lnTo>
                      <a:pt x="3976" y="3500"/>
                    </a:lnTo>
                    <a:lnTo>
                      <a:pt x="1690" y="3500"/>
                    </a:lnTo>
                    <a:cubicBezTo>
                      <a:pt x="1656" y="3498"/>
                      <a:pt x="1623" y="3497"/>
                      <a:pt x="1590" y="3497"/>
                    </a:cubicBezTo>
                    <a:cubicBezTo>
                      <a:pt x="1" y="3497"/>
                      <a:pt x="1" y="5894"/>
                      <a:pt x="1590" y="5894"/>
                    </a:cubicBezTo>
                    <a:cubicBezTo>
                      <a:pt x="1623" y="5894"/>
                      <a:pt x="1656" y="5893"/>
                      <a:pt x="1690" y="5891"/>
                    </a:cubicBezTo>
                    <a:lnTo>
                      <a:pt x="3976" y="5891"/>
                    </a:lnTo>
                    <a:lnTo>
                      <a:pt x="3976" y="8177"/>
                    </a:lnTo>
                    <a:cubicBezTo>
                      <a:pt x="3976" y="8986"/>
                      <a:pt x="4583" y="9391"/>
                      <a:pt x="5190" y="9391"/>
                    </a:cubicBezTo>
                    <a:cubicBezTo>
                      <a:pt x="5796" y="9391"/>
                      <a:pt x="6403" y="8986"/>
                      <a:pt x="6403" y="8177"/>
                    </a:cubicBezTo>
                    <a:lnTo>
                      <a:pt x="6403" y="5891"/>
                    </a:lnTo>
                    <a:lnTo>
                      <a:pt x="8689" y="5891"/>
                    </a:lnTo>
                    <a:cubicBezTo>
                      <a:pt x="8723" y="5893"/>
                      <a:pt x="8756" y="5894"/>
                      <a:pt x="8788" y="5894"/>
                    </a:cubicBezTo>
                    <a:cubicBezTo>
                      <a:pt x="10344" y="5894"/>
                      <a:pt x="10344" y="3497"/>
                      <a:pt x="8788" y="3497"/>
                    </a:cubicBezTo>
                    <a:cubicBezTo>
                      <a:pt x="8756" y="3497"/>
                      <a:pt x="8723" y="3498"/>
                      <a:pt x="8689" y="3500"/>
                    </a:cubicBezTo>
                    <a:lnTo>
                      <a:pt x="6403" y="3500"/>
                    </a:lnTo>
                    <a:lnTo>
                      <a:pt x="6403" y="1214"/>
                    </a:lnTo>
                    <a:cubicBezTo>
                      <a:pt x="6403" y="405"/>
                      <a:pt x="5796" y="0"/>
                      <a:pt x="519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0"/>
              <p:cNvSpPr/>
              <p:nvPr/>
            </p:nvSpPr>
            <p:spPr>
              <a:xfrm>
                <a:off x="1644407" y="1893442"/>
                <a:ext cx="729157" cy="678047"/>
              </a:xfrm>
              <a:custGeom>
                <a:avLst/>
                <a:gdLst/>
                <a:ahLst/>
                <a:cxnLst/>
                <a:rect l="l" t="t" r="r" b="b"/>
                <a:pathLst>
                  <a:path w="22227" h="20669" extrusionOk="0">
                    <a:moveTo>
                      <a:pt x="11102" y="1"/>
                    </a:moveTo>
                    <a:cubicBezTo>
                      <a:pt x="6127" y="1"/>
                      <a:pt x="1738" y="3614"/>
                      <a:pt x="914" y="8681"/>
                    </a:cubicBezTo>
                    <a:cubicBezTo>
                      <a:pt x="0" y="14309"/>
                      <a:pt x="3833" y="19619"/>
                      <a:pt x="9461" y="20533"/>
                    </a:cubicBezTo>
                    <a:cubicBezTo>
                      <a:pt x="10023" y="20624"/>
                      <a:pt x="10582" y="20668"/>
                      <a:pt x="11134" y="20668"/>
                    </a:cubicBezTo>
                    <a:cubicBezTo>
                      <a:pt x="16134" y="20668"/>
                      <a:pt x="20521" y="17055"/>
                      <a:pt x="21313" y="11987"/>
                    </a:cubicBezTo>
                    <a:cubicBezTo>
                      <a:pt x="22227" y="6325"/>
                      <a:pt x="18394" y="1015"/>
                      <a:pt x="12766" y="135"/>
                    </a:cubicBezTo>
                    <a:cubicBezTo>
                      <a:pt x="12207" y="45"/>
                      <a:pt x="11651" y="1"/>
                      <a:pt x="1110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0"/>
              <p:cNvSpPr/>
              <p:nvPr/>
            </p:nvSpPr>
            <p:spPr>
              <a:xfrm>
                <a:off x="1755160" y="1977491"/>
                <a:ext cx="508806" cy="508806"/>
              </a:xfrm>
              <a:custGeom>
                <a:avLst/>
                <a:gdLst/>
                <a:ahLst/>
                <a:cxnLst/>
                <a:rect l="l" t="t" r="r" b="b"/>
                <a:pathLst>
                  <a:path w="15510" h="15510" extrusionOk="0">
                    <a:moveTo>
                      <a:pt x="7738" y="0"/>
                    </a:moveTo>
                    <a:cubicBezTo>
                      <a:pt x="3447" y="0"/>
                      <a:pt x="0" y="3482"/>
                      <a:pt x="0" y="7772"/>
                    </a:cubicBezTo>
                    <a:cubicBezTo>
                      <a:pt x="0" y="12063"/>
                      <a:pt x="3447" y="15510"/>
                      <a:pt x="7738" y="15510"/>
                    </a:cubicBezTo>
                    <a:cubicBezTo>
                      <a:pt x="12028" y="15510"/>
                      <a:pt x="15510" y="12063"/>
                      <a:pt x="15510" y="7772"/>
                    </a:cubicBezTo>
                    <a:cubicBezTo>
                      <a:pt x="15510" y="3482"/>
                      <a:pt x="12028" y="0"/>
                      <a:pt x="7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0"/>
              <p:cNvSpPr/>
              <p:nvPr/>
            </p:nvSpPr>
            <p:spPr>
              <a:xfrm>
                <a:off x="1965150" y="2077844"/>
                <a:ext cx="87688" cy="87721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2674" extrusionOk="0">
                    <a:moveTo>
                      <a:pt x="1337" y="1"/>
                    </a:moveTo>
                    <a:cubicBezTo>
                      <a:pt x="598" y="1"/>
                      <a:pt x="0" y="599"/>
                      <a:pt x="0" y="1337"/>
                    </a:cubicBezTo>
                    <a:cubicBezTo>
                      <a:pt x="0" y="2076"/>
                      <a:pt x="598" y="2674"/>
                      <a:pt x="1337" y="2674"/>
                    </a:cubicBezTo>
                    <a:cubicBezTo>
                      <a:pt x="2075" y="2674"/>
                      <a:pt x="2673" y="2076"/>
                      <a:pt x="2673" y="1337"/>
                    </a:cubicBezTo>
                    <a:cubicBezTo>
                      <a:pt x="2673" y="599"/>
                      <a:pt x="2075" y="1"/>
                      <a:pt x="1337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0"/>
              <p:cNvSpPr/>
              <p:nvPr/>
            </p:nvSpPr>
            <p:spPr>
              <a:xfrm>
                <a:off x="1965150" y="2299383"/>
                <a:ext cx="87688" cy="87721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2674" extrusionOk="0">
                    <a:moveTo>
                      <a:pt x="1337" y="0"/>
                    </a:moveTo>
                    <a:cubicBezTo>
                      <a:pt x="598" y="0"/>
                      <a:pt x="0" y="598"/>
                      <a:pt x="0" y="1337"/>
                    </a:cubicBezTo>
                    <a:cubicBezTo>
                      <a:pt x="0" y="2075"/>
                      <a:pt x="598" y="2673"/>
                      <a:pt x="1337" y="2673"/>
                    </a:cubicBezTo>
                    <a:cubicBezTo>
                      <a:pt x="2075" y="2673"/>
                      <a:pt x="2673" y="2075"/>
                      <a:pt x="2673" y="1337"/>
                    </a:cubicBezTo>
                    <a:cubicBezTo>
                      <a:pt x="2673" y="598"/>
                      <a:pt x="2075" y="0"/>
                      <a:pt x="1337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0"/>
              <p:cNvSpPr/>
              <p:nvPr/>
            </p:nvSpPr>
            <p:spPr>
              <a:xfrm>
                <a:off x="2075902" y="2188630"/>
                <a:ext cx="87721" cy="87688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2673" extrusionOk="0">
                    <a:moveTo>
                      <a:pt x="1337" y="0"/>
                    </a:moveTo>
                    <a:cubicBezTo>
                      <a:pt x="598" y="0"/>
                      <a:pt x="0" y="598"/>
                      <a:pt x="0" y="1336"/>
                    </a:cubicBezTo>
                    <a:cubicBezTo>
                      <a:pt x="0" y="2075"/>
                      <a:pt x="598" y="2673"/>
                      <a:pt x="1337" y="2673"/>
                    </a:cubicBezTo>
                    <a:cubicBezTo>
                      <a:pt x="2075" y="2673"/>
                      <a:pt x="2673" y="2075"/>
                      <a:pt x="2673" y="1336"/>
                    </a:cubicBezTo>
                    <a:cubicBezTo>
                      <a:pt x="2673" y="598"/>
                      <a:pt x="2075" y="0"/>
                      <a:pt x="1337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0"/>
              <p:cNvSpPr/>
              <p:nvPr/>
            </p:nvSpPr>
            <p:spPr>
              <a:xfrm>
                <a:off x="1855545" y="2188630"/>
                <a:ext cx="86540" cy="87688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2673" extrusionOk="0">
                    <a:moveTo>
                      <a:pt x="1301" y="0"/>
                    </a:moveTo>
                    <a:cubicBezTo>
                      <a:pt x="598" y="0"/>
                      <a:pt x="0" y="598"/>
                      <a:pt x="0" y="1336"/>
                    </a:cubicBezTo>
                    <a:cubicBezTo>
                      <a:pt x="0" y="2075"/>
                      <a:pt x="598" y="2673"/>
                      <a:pt x="1301" y="2673"/>
                    </a:cubicBezTo>
                    <a:cubicBezTo>
                      <a:pt x="2040" y="2673"/>
                      <a:pt x="2638" y="2075"/>
                      <a:pt x="2638" y="1336"/>
                    </a:cubicBezTo>
                    <a:cubicBezTo>
                      <a:pt x="2638" y="598"/>
                      <a:pt x="2040" y="0"/>
                      <a:pt x="130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975;p30">
            <a:extLst>
              <a:ext uri="{FF2B5EF4-FFF2-40B4-BE49-F238E27FC236}">
                <a16:creationId xmlns:a16="http://schemas.microsoft.com/office/drawing/2014/main" id="{B653352C-4A76-C8EC-650C-41C19812677A}"/>
              </a:ext>
            </a:extLst>
          </p:cNvPr>
          <p:cNvGrpSpPr/>
          <p:nvPr/>
        </p:nvGrpSpPr>
        <p:grpSpPr>
          <a:xfrm>
            <a:off x="6148187" y="1559546"/>
            <a:ext cx="1433106" cy="2611860"/>
            <a:chOff x="6953248" y="1568254"/>
            <a:chExt cx="1733400" cy="3034349"/>
          </a:xfrm>
        </p:grpSpPr>
        <p:sp>
          <p:nvSpPr>
            <p:cNvPr id="3" name="Google Shape;976;p30">
              <a:extLst>
                <a:ext uri="{FF2B5EF4-FFF2-40B4-BE49-F238E27FC236}">
                  <a16:creationId xmlns:a16="http://schemas.microsoft.com/office/drawing/2014/main" id="{43D66335-B14E-4EBE-D2A8-BBACE75FE851}"/>
                </a:ext>
              </a:extLst>
            </p:cNvPr>
            <p:cNvSpPr txBox="1"/>
            <p:nvPr/>
          </p:nvSpPr>
          <p:spPr>
            <a:xfrm>
              <a:off x="6953248" y="3858303"/>
              <a:ext cx="1733400" cy="74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Serviceable Market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" name="Google Shape;977;p30">
              <a:extLst>
                <a:ext uri="{FF2B5EF4-FFF2-40B4-BE49-F238E27FC236}">
                  <a16:creationId xmlns:a16="http://schemas.microsoft.com/office/drawing/2014/main" id="{FA572233-C51A-A17F-532C-4A7093DAF173}"/>
                </a:ext>
              </a:extLst>
            </p:cNvPr>
            <p:cNvSpPr txBox="1"/>
            <p:nvPr/>
          </p:nvSpPr>
          <p:spPr>
            <a:xfrm>
              <a:off x="6953248" y="3398386"/>
              <a:ext cx="17334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600" b="1">
                  <a:solidFill>
                    <a:srgbClr val="B7B7B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120jt</a:t>
              </a:r>
              <a:endParaRPr sz="2600" b="1">
                <a:solidFill>
                  <a:srgbClr val="B7B7B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" name="Google Shape;978;p30">
              <a:extLst>
                <a:ext uri="{FF2B5EF4-FFF2-40B4-BE49-F238E27FC236}">
                  <a16:creationId xmlns:a16="http://schemas.microsoft.com/office/drawing/2014/main" id="{CC901601-06E8-FEFD-8FAA-FC273DE7B822}"/>
                </a:ext>
              </a:extLst>
            </p:cNvPr>
            <p:cNvSpPr/>
            <p:nvPr/>
          </p:nvSpPr>
          <p:spPr>
            <a:xfrm>
              <a:off x="6953263" y="1568254"/>
              <a:ext cx="1733370" cy="173337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979;p30">
              <a:extLst>
                <a:ext uri="{FF2B5EF4-FFF2-40B4-BE49-F238E27FC236}">
                  <a16:creationId xmlns:a16="http://schemas.microsoft.com/office/drawing/2014/main" id="{D39750F1-5491-19EC-DBA7-78E1286D486D}"/>
                </a:ext>
              </a:extLst>
            </p:cNvPr>
            <p:cNvGrpSpPr/>
            <p:nvPr/>
          </p:nvGrpSpPr>
          <p:grpSpPr>
            <a:xfrm>
              <a:off x="7080349" y="1695340"/>
              <a:ext cx="1479197" cy="1479197"/>
              <a:chOff x="3994050" y="1595175"/>
              <a:chExt cx="1297200" cy="1297200"/>
            </a:xfrm>
          </p:grpSpPr>
          <p:sp>
            <p:nvSpPr>
              <p:cNvPr id="18" name="Google Shape;980;p30">
                <a:extLst>
                  <a:ext uri="{FF2B5EF4-FFF2-40B4-BE49-F238E27FC236}">
                    <a16:creationId xmlns:a16="http://schemas.microsoft.com/office/drawing/2014/main" id="{3ECB4660-7C00-1D5F-4F4B-C87C41717A10}"/>
                  </a:ext>
                </a:extLst>
              </p:cNvPr>
              <p:cNvSpPr/>
              <p:nvPr/>
            </p:nvSpPr>
            <p:spPr>
              <a:xfrm>
                <a:off x="3994050" y="1595175"/>
                <a:ext cx="1297200" cy="1297200"/>
              </a:xfrm>
              <a:prstGeom prst="donut">
                <a:avLst>
                  <a:gd name="adj" fmla="val 1335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81;p30">
                <a:extLst>
                  <a:ext uri="{FF2B5EF4-FFF2-40B4-BE49-F238E27FC236}">
                    <a16:creationId xmlns:a16="http://schemas.microsoft.com/office/drawing/2014/main" id="{21DCB0B3-E97C-89FB-AA09-AA4553477B57}"/>
                  </a:ext>
                </a:extLst>
              </p:cNvPr>
              <p:cNvSpPr/>
              <p:nvPr/>
            </p:nvSpPr>
            <p:spPr>
              <a:xfrm rot="-5400000">
                <a:off x="3994050" y="1595175"/>
                <a:ext cx="1297200" cy="1297200"/>
              </a:xfrm>
              <a:prstGeom prst="blockArc">
                <a:avLst>
                  <a:gd name="adj1" fmla="val 4674186"/>
                  <a:gd name="adj2" fmla="val 6135"/>
                  <a:gd name="adj3" fmla="val 13282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982;p30">
              <a:extLst>
                <a:ext uri="{FF2B5EF4-FFF2-40B4-BE49-F238E27FC236}">
                  <a16:creationId xmlns:a16="http://schemas.microsoft.com/office/drawing/2014/main" id="{129D8E80-8B4C-E83A-4EE8-CD9725C8A6F7}"/>
                </a:ext>
              </a:extLst>
            </p:cNvPr>
            <p:cNvGrpSpPr/>
            <p:nvPr/>
          </p:nvGrpSpPr>
          <p:grpSpPr>
            <a:xfrm>
              <a:off x="7417775" y="2258705"/>
              <a:ext cx="804345" cy="352468"/>
              <a:chOff x="824065" y="1892950"/>
              <a:chExt cx="1549499" cy="678998"/>
            </a:xfrm>
          </p:grpSpPr>
          <p:sp>
            <p:nvSpPr>
              <p:cNvPr id="8" name="Google Shape;983;p30">
                <a:extLst>
                  <a:ext uri="{FF2B5EF4-FFF2-40B4-BE49-F238E27FC236}">
                    <a16:creationId xmlns:a16="http://schemas.microsoft.com/office/drawing/2014/main" id="{DD142115-4FC3-7B05-A387-50A04751176A}"/>
                  </a:ext>
                </a:extLst>
              </p:cNvPr>
              <p:cNvSpPr/>
              <p:nvPr/>
            </p:nvSpPr>
            <p:spPr>
              <a:xfrm>
                <a:off x="1178269" y="1893245"/>
                <a:ext cx="848042" cy="550369"/>
              </a:xfrm>
              <a:custGeom>
                <a:avLst/>
                <a:gdLst/>
                <a:ahLst/>
                <a:cxnLst/>
                <a:rect l="l" t="t" r="r" b="b"/>
                <a:pathLst>
                  <a:path w="25851" h="16777" extrusionOk="0">
                    <a:moveTo>
                      <a:pt x="1" y="1"/>
                    </a:moveTo>
                    <a:lnTo>
                      <a:pt x="1" y="16776"/>
                    </a:lnTo>
                    <a:lnTo>
                      <a:pt x="25850" y="16776"/>
                    </a:lnTo>
                    <a:lnTo>
                      <a:pt x="25850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84;p30">
                <a:extLst>
                  <a:ext uri="{FF2B5EF4-FFF2-40B4-BE49-F238E27FC236}">
                    <a16:creationId xmlns:a16="http://schemas.microsoft.com/office/drawing/2014/main" id="{6131A489-DA15-ADB0-BB64-0D5EB5A30E74}"/>
                  </a:ext>
                </a:extLst>
              </p:cNvPr>
              <p:cNvSpPr/>
              <p:nvPr/>
            </p:nvSpPr>
            <p:spPr>
              <a:xfrm>
                <a:off x="824065" y="1892950"/>
                <a:ext cx="744181" cy="678998"/>
              </a:xfrm>
              <a:custGeom>
                <a:avLst/>
                <a:gdLst/>
                <a:ahLst/>
                <a:cxnLst/>
                <a:rect l="l" t="t" r="r" b="b"/>
                <a:pathLst>
                  <a:path w="22685" h="20698" extrusionOk="0">
                    <a:moveTo>
                      <a:pt x="11325" y="1"/>
                    </a:moveTo>
                    <a:cubicBezTo>
                      <a:pt x="8679" y="1"/>
                      <a:pt x="6032" y="1012"/>
                      <a:pt x="4010" y="3034"/>
                    </a:cubicBezTo>
                    <a:cubicBezTo>
                      <a:pt x="1" y="7079"/>
                      <a:pt x="1" y="13620"/>
                      <a:pt x="4010" y="17665"/>
                    </a:cubicBezTo>
                    <a:cubicBezTo>
                      <a:pt x="6032" y="19687"/>
                      <a:pt x="8679" y="20698"/>
                      <a:pt x="11325" y="20698"/>
                    </a:cubicBezTo>
                    <a:cubicBezTo>
                      <a:pt x="13972" y="20698"/>
                      <a:pt x="16618" y="19687"/>
                      <a:pt x="18640" y="17665"/>
                    </a:cubicBezTo>
                    <a:cubicBezTo>
                      <a:pt x="22685" y="13620"/>
                      <a:pt x="22685" y="7079"/>
                      <a:pt x="18640" y="3034"/>
                    </a:cubicBezTo>
                    <a:cubicBezTo>
                      <a:pt x="16618" y="1012"/>
                      <a:pt x="13972" y="1"/>
                      <a:pt x="11325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85;p30">
                <a:extLst>
                  <a:ext uri="{FF2B5EF4-FFF2-40B4-BE49-F238E27FC236}">
                    <a16:creationId xmlns:a16="http://schemas.microsoft.com/office/drawing/2014/main" id="{A4EFD8EC-DDB5-AC22-50E3-72C050D7BF82}"/>
                  </a:ext>
                </a:extLst>
              </p:cNvPr>
              <p:cNvSpPr/>
              <p:nvPr/>
            </p:nvSpPr>
            <p:spPr>
              <a:xfrm>
                <a:off x="941739" y="1977491"/>
                <a:ext cx="508838" cy="508806"/>
              </a:xfrm>
              <a:custGeom>
                <a:avLst/>
                <a:gdLst/>
                <a:ahLst/>
                <a:cxnLst/>
                <a:rect l="l" t="t" r="r" b="b"/>
                <a:pathLst>
                  <a:path w="15511" h="15510" extrusionOk="0">
                    <a:moveTo>
                      <a:pt x="7738" y="0"/>
                    </a:moveTo>
                    <a:cubicBezTo>
                      <a:pt x="3448" y="0"/>
                      <a:pt x="1" y="3482"/>
                      <a:pt x="1" y="7772"/>
                    </a:cubicBezTo>
                    <a:cubicBezTo>
                      <a:pt x="1" y="12063"/>
                      <a:pt x="3448" y="15510"/>
                      <a:pt x="7738" y="15510"/>
                    </a:cubicBezTo>
                    <a:cubicBezTo>
                      <a:pt x="12029" y="15510"/>
                      <a:pt x="15511" y="12063"/>
                      <a:pt x="15511" y="7772"/>
                    </a:cubicBezTo>
                    <a:cubicBezTo>
                      <a:pt x="15511" y="3482"/>
                      <a:pt x="12029" y="0"/>
                      <a:pt x="7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86;p30">
                <a:extLst>
                  <a:ext uri="{FF2B5EF4-FFF2-40B4-BE49-F238E27FC236}">
                    <a16:creationId xmlns:a16="http://schemas.microsoft.com/office/drawing/2014/main" id="{89AF5C94-5668-1250-83BA-EC73F783038F}"/>
                  </a:ext>
                </a:extLst>
              </p:cNvPr>
              <p:cNvSpPr/>
              <p:nvPr/>
            </p:nvSpPr>
            <p:spPr>
              <a:xfrm>
                <a:off x="1025919" y="2078435"/>
                <a:ext cx="339368" cy="308072"/>
              </a:xfrm>
              <a:custGeom>
                <a:avLst/>
                <a:gdLst/>
                <a:ahLst/>
                <a:cxnLst/>
                <a:rect l="l" t="t" r="r" b="b"/>
                <a:pathLst>
                  <a:path w="10345" h="9391" extrusionOk="0">
                    <a:moveTo>
                      <a:pt x="5190" y="0"/>
                    </a:moveTo>
                    <a:cubicBezTo>
                      <a:pt x="4583" y="0"/>
                      <a:pt x="3976" y="405"/>
                      <a:pt x="3976" y="1214"/>
                    </a:cubicBezTo>
                    <a:lnTo>
                      <a:pt x="3976" y="3500"/>
                    </a:lnTo>
                    <a:lnTo>
                      <a:pt x="1690" y="3500"/>
                    </a:lnTo>
                    <a:cubicBezTo>
                      <a:pt x="1656" y="3498"/>
                      <a:pt x="1623" y="3497"/>
                      <a:pt x="1590" y="3497"/>
                    </a:cubicBezTo>
                    <a:cubicBezTo>
                      <a:pt x="1" y="3497"/>
                      <a:pt x="1" y="5894"/>
                      <a:pt x="1590" y="5894"/>
                    </a:cubicBezTo>
                    <a:cubicBezTo>
                      <a:pt x="1623" y="5894"/>
                      <a:pt x="1656" y="5893"/>
                      <a:pt x="1690" y="5891"/>
                    </a:cubicBezTo>
                    <a:lnTo>
                      <a:pt x="3976" y="5891"/>
                    </a:lnTo>
                    <a:lnTo>
                      <a:pt x="3976" y="8177"/>
                    </a:lnTo>
                    <a:cubicBezTo>
                      <a:pt x="3976" y="8986"/>
                      <a:pt x="4583" y="9391"/>
                      <a:pt x="5190" y="9391"/>
                    </a:cubicBezTo>
                    <a:cubicBezTo>
                      <a:pt x="5796" y="9391"/>
                      <a:pt x="6403" y="8986"/>
                      <a:pt x="6403" y="8177"/>
                    </a:cubicBezTo>
                    <a:lnTo>
                      <a:pt x="6403" y="5891"/>
                    </a:lnTo>
                    <a:lnTo>
                      <a:pt x="8689" y="5891"/>
                    </a:lnTo>
                    <a:cubicBezTo>
                      <a:pt x="8723" y="5893"/>
                      <a:pt x="8756" y="5894"/>
                      <a:pt x="8788" y="5894"/>
                    </a:cubicBezTo>
                    <a:cubicBezTo>
                      <a:pt x="10344" y="5894"/>
                      <a:pt x="10344" y="3497"/>
                      <a:pt x="8788" y="3497"/>
                    </a:cubicBezTo>
                    <a:cubicBezTo>
                      <a:pt x="8756" y="3497"/>
                      <a:pt x="8723" y="3498"/>
                      <a:pt x="8689" y="3500"/>
                    </a:cubicBezTo>
                    <a:lnTo>
                      <a:pt x="6403" y="3500"/>
                    </a:lnTo>
                    <a:lnTo>
                      <a:pt x="6403" y="1214"/>
                    </a:lnTo>
                    <a:cubicBezTo>
                      <a:pt x="6403" y="405"/>
                      <a:pt x="5796" y="0"/>
                      <a:pt x="519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87;p30">
                <a:extLst>
                  <a:ext uri="{FF2B5EF4-FFF2-40B4-BE49-F238E27FC236}">
                    <a16:creationId xmlns:a16="http://schemas.microsoft.com/office/drawing/2014/main" id="{323BD948-6509-2761-5305-AC2BE99506B7}"/>
                  </a:ext>
                </a:extLst>
              </p:cNvPr>
              <p:cNvSpPr/>
              <p:nvPr/>
            </p:nvSpPr>
            <p:spPr>
              <a:xfrm>
                <a:off x="1644407" y="1893442"/>
                <a:ext cx="729157" cy="678047"/>
              </a:xfrm>
              <a:custGeom>
                <a:avLst/>
                <a:gdLst/>
                <a:ahLst/>
                <a:cxnLst/>
                <a:rect l="l" t="t" r="r" b="b"/>
                <a:pathLst>
                  <a:path w="22227" h="20669" extrusionOk="0">
                    <a:moveTo>
                      <a:pt x="11102" y="1"/>
                    </a:moveTo>
                    <a:cubicBezTo>
                      <a:pt x="6127" y="1"/>
                      <a:pt x="1738" y="3614"/>
                      <a:pt x="914" y="8681"/>
                    </a:cubicBezTo>
                    <a:cubicBezTo>
                      <a:pt x="0" y="14309"/>
                      <a:pt x="3833" y="19619"/>
                      <a:pt x="9461" y="20533"/>
                    </a:cubicBezTo>
                    <a:cubicBezTo>
                      <a:pt x="10023" y="20624"/>
                      <a:pt x="10582" y="20668"/>
                      <a:pt x="11134" y="20668"/>
                    </a:cubicBezTo>
                    <a:cubicBezTo>
                      <a:pt x="16134" y="20668"/>
                      <a:pt x="20521" y="17055"/>
                      <a:pt x="21313" y="11987"/>
                    </a:cubicBezTo>
                    <a:cubicBezTo>
                      <a:pt x="22227" y="6325"/>
                      <a:pt x="18394" y="1015"/>
                      <a:pt x="12766" y="135"/>
                    </a:cubicBezTo>
                    <a:cubicBezTo>
                      <a:pt x="12207" y="45"/>
                      <a:pt x="11651" y="1"/>
                      <a:pt x="1110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88;p30">
                <a:extLst>
                  <a:ext uri="{FF2B5EF4-FFF2-40B4-BE49-F238E27FC236}">
                    <a16:creationId xmlns:a16="http://schemas.microsoft.com/office/drawing/2014/main" id="{B9EAFED0-C845-AE50-DA89-8B6EB7901EB9}"/>
                  </a:ext>
                </a:extLst>
              </p:cNvPr>
              <p:cNvSpPr/>
              <p:nvPr/>
            </p:nvSpPr>
            <p:spPr>
              <a:xfrm>
                <a:off x="1755160" y="1977491"/>
                <a:ext cx="508806" cy="508806"/>
              </a:xfrm>
              <a:custGeom>
                <a:avLst/>
                <a:gdLst/>
                <a:ahLst/>
                <a:cxnLst/>
                <a:rect l="l" t="t" r="r" b="b"/>
                <a:pathLst>
                  <a:path w="15510" h="15510" extrusionOk="0">
                    <a:moveTo>
                      <a:pt x="7738" y="0"/>
                    </a:moveTo>
                    <a:cubicBezTo>
                      <a:pt x="3447" y="0"/>
                      <a:pt x="0" y="3482"/>
                      <a:pt x="0" y="7772"/>
                    </a:cubicBezTo>
                    <a:cubicBezTo>
                      <a:pt x="0" y="12063"/>
                      <a:pt x="3447" y="15510"/>
                      <a:pt x="7738" y="15510"/>
                    </a:cubicBezTo>
                    <a:cubicBezTo>
                      <a:pt x="12028" y="15510"/>
                      <a:pt x="15510" y="12063"/>
                      <a:pt x="15510" y="7772"/>
                    </a:cubicBezTo>
                    <a:cubicBezTo>
                      <a:pt x="15510" y="3482"/>
                      <a:pt x="12028" y="0"/>
                      <a:pt x="7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89;p30">
                <a:extLst>
                  <a:ext uri="{FF2B5EF4-FFF2-40B4-BE49-F238E27FC236}">
                    <a16:creationId xmlns:a16="http://schemas.microsoft.com/office/drawing/2014/main" id="{2138C416-49B7-C945-0513-8D60039B58CC}"/>
                  </a:ext>
                </a:extLst>
              </p:cNvPr>
              <p:cNvSpPr/>
              <p:nvPr/>
            </p:nvSpPr>
            <p:spPr>
              <a:xfrm>
                <a:off x="1965150" y="2077844"/>
                <a:ext cx="87688" cy="87721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2674" extrusionOk="0">
                    <a:moveTo>
                      <a:pt x="1337" y="1"/>
                    </a:moveTo>
                    <a:cubicBezTo>
                      <a:pt x="598" y="1"/>
                      <a:pt x="0" y="599"/>
                      <a:pt x="0" y="1337"/>
                    </a:cubicBezTo>
                    <a:cubicBezTo>
                      <a:pt x="0" y="2076"/>
                      <a:pt x="598" y="2674"/>
                      <a:pt x="1337" y="2674"/>
                    </a:cubicBezTo>
                    <a:cubicBezTo>
                      <a:pt x="2075" y="2674"/>
                      <a:pt x="2673" y="2076"/>
                      <a:pt x="2673" y="1337"/>
                    </a:cubicBezTo>
                    <a:cubicBezTo>
                      <a:pt x="2673" y="599"/>
                      <a:pt x="2075" y="1"/>
                      <a:pt x="1337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90;p30">
                <a:extLst>
                  <a:ext uri="{FF2B5EF4-FFF2-40B4-BE49-F238E27FC236}">
                    <a16:creationId xmlns:a16="http://schemas.microsoft.com/office/drawing/2014/main" id="{2273C094-4DE9-128A-3A37-341B31E53843}"/>
                  </a:ext>
                </a:extLst>
              </p:cNvPr>
              <p:cNvSpPr/>
              <p:nvPr/>
            </p:nvSpPr>
            <p:spPr>
              <a:xfrm>
                <a:off x="1965150" y="2299383"/>
                <a:ext cx="87688" cy="87721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2674" extrusionOk="0">
                    <a:moveTo>
                      <a:pt x="1337" y="0"/>
                    </a:moveTo>
                    <a:cubicBezTo>
                      <a:pt x="598" y="0"/>
                      <a:pt x="0" y="598"/>
                      <a:pt x="0" y="1337"/>
                    </a:cubicBezTo>
                    <a:cubicBezTo>
                      <a:pt x="0" y="2075"/>
                      <a:pt x="598" y="2673"/>
                      <a:pt x="1337" y="2673"/>
                    </a:cubicBezTo>
                    <a:cubicBezTo>
                      <a:pt x="2075" y="2673"/>
                      <a:pt x="2673" y="2075"/>
                      <a:pt x="2673" y="1337"/>
                    </a:cubicBezTo>
                    <a:cubicBezTo>
                      <a:pt x="2673" y="598"/>
                      <a:pt x="2075" y="0"/>
                      <a:pt x="1337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91;p30">
                <a:extLst>
                  <a:ext uri="{FF2B5EF4-FFF2-40B4-BE49-F238E27FC236}">
                    <a16:creationId xmlns:a16="http://schemas.microsoft.com/office/drawing/2014/main" id="{F9CDBC8D-DBC0-80F0-367A-245575E37E11}"/>
                  </a:ext>
                </a:extLst>
              </p:cNvPr>
              <p:cNvSpPr/>
              <p:nvPr/>
            </p:nvSpPr>
            <p:spPr>
              <a:xfrm>
                <a:off x="2075902" y="2188630"/>
                <a:ext cx="87721" cy="87688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2673" extrusionOk="0">
                    <a:moveTo>
                      <a:pt x="1337" y="0"/>
                    </a:moveTo>
                    <a:cubicBezTo>
                      <a:pt x="598" y="0"/>
                      <a:pt x="0" y="598"/>
                      <a:pt x="0" y="1336"/>
                    </a:cubicBezTo>
                    <a:cubicBezTo>
                      <a:pt x="0" y="2075"/>
                      <a:pt x="598" y="2673"/>
                      <a:pt x="1337" y="2673"/>
                    </a:cubicBezTo>
                    <a:cubicBezTo>
                      <a:pt x="2075" y="2673"/>
                      <a:pt x="2673" y="2075"/>
                      <a:pt x="2673" y="1336"/>
                    </a:cubicBezTo>
                    <a:cubicBezTo>
                      <a:pt x="2673" y="598"/>
                      <a:pt x="2075" y="0"/>
                      <a:pt x="1337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92;p30">
                <a:extLst>
                  <a:ext uri="{FF2B5EF4-FFF2-40B4-BE49-F238E27FC236}">
                    <a16:creationId xmlns:a16="http://schemas.microsoft.com/office/drawing/2014/main" id="{507E4421-ABEF-FC3B-A87E-4CC120FFA157}"/>
                  </a:ext>
                </a:extLst>
              </p:cNvPr>
              <p:cNvSpPr/>
              <p:nvPr/>
            </p:nvSpPr>
            <p:spPr>
              <a:xfrm>
                <a:off x="1855545" y="2188630"/>
                <a:ext cx="86540" cy="87688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2673" extrusionOk="0">
                    <a:moveTo>
                      <a:pt x="1301" y="0"/>
                    </a:moveTo>
                    <a:cubicBezTo>
                      <a:pt x="598" y="0"/>
                      <a:pt x="0" y="598"/>
                      <a:pt x="0" y="1336"/>
                    </a:cubicBezTo>
                    <a:cubicBezTo>
                      <a:pt x="0" y="2075"/>
                      <a:pt x="598" y="2673"/>
                      <a:pt x="1301" y="2673"/>
                    </a:cubicBezTo>
                    <a:cubicBezTo>
                      <a:pt x="2040" y="2673"/>
                      <a:pt x="2638" y="2075"/>
                      <a:pt x="2638" y="1336"/>
                    </a:cubicBezTo>
                    <a:cubicBezTo>
                      <a:pt x="2638" y="598"/>
                      <a:pt x="2040" y="0"/>
                      <a:pt x="130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" name="Google Shape;975;p30">
            <a:extLst>
              <a:ext uri="{FF2B5EF4-FFF2-40B4-BE49-F238E27FC236}">
                <a16:creationId xmlns:a16="http://schemas.microsoft.com/office/drawing/2014/main" id="{3212283F-2AEA-BE4F-76E1-0F1251062E74}"/>
              </a:ext>
            </a:extLst>
          </p:cNvPr>
          <p:cNvGrpSpPr/>
          <p:nvPr/>
        </p:nvGrpSpPr>
        <p:grpSpPr>
          <a:xfrm>
            <a:off x="4636997" y="1586634"/>
            <a:ext cx="1433106" cy="2611860"/>
            <a:chOff x="6953248" y="1568254"/>
            <a:chExt cx="1733400" cy="3034349"/>
          </a:xfrm>
        </p:grpSpPr>
        <p:sp>
          <p:nvSpPr>
            <p:cNvPr id="21" name="Google Shape;976;p30">
              <a:extLst>
                <a:ext uri="{FF2B5EF4-FFF2-40B4-BE49-F238E27FC236}">
                  <a16:creationId xmlns:a16="http://schemas.microsoft.com/office/drawing/2014/main" id="{51ED2D79-A016-03E6-0DFB-D7AE31BB9A4C}"/>
                </a:ext>
              </a:extLst>
            </p:cNvPr>
            <p:cNvSpPr txBox="1"/>
            <p:nvPr/>
          </p:nvSpPr>
          <p:spPr>
            <a:xfrm>
              <a:off x="6953248" y="3858303"/>
              <a:ext cx="1733400" cy="74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Available Market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977;p30">
              <a:extLst>
                <a:ext uri="{FF2B5EF4-FFF2-40B4-BE49-F238E27FC236}">
                  <a16:creationId xmlns:a16="http://schemas.microsoft.com/office/drawing/2014/main" id="{5C5B7ECF-552E-4653-11F5-CDADA66ADDB0}"/>
                </a:ext>
              </a:extLst>
            </p:cNvPr>
            <p:cNvSpPr txBox="1"/>
            <p:nvPr/>
          </p:nvSpPr>
          <p:spPr>
            <a:xfrm>
              <a:off x="6953248" y="3398386"/>
              <a:ext cx="17334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600" b="1">
                  <a:solidFill>
                    <a:srgbClr val="B7B7B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1,2M</a:t>
              </a:r>
              <a:endParaRPr sz="2600" b="1">
                <a:solidFill>
                  <a:srgbClr val="B7B7B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" name="Google Shape;978;p30">
              <a:extLst>
                <a:ext uri="{FF2B5EF4-FFF2-40B4-BE49-F238E27FC236}">
                  <a16:creationId xmlns:a16="http://schemas.microsoft.com/office/drawing/2014/main" id="{46248D7E-E6ED-0C6F-3700-C45F6C074920}"/>
                </a:ext>
              </a:extLst>
            </p:cNvPr>
            <p:cNvSpPr/>
            <p:nvPr/>
          </p:nvSpPr>
          <p:spPr>
            <a:xfrm>
              <a:off x="6953263" y="1568254"/>
              <a:ext cx="1733370" cy="173337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979;p30">
              <a:extLst>
                <a:ext uri="{FF2B5EF4-FFF2-40B4-BE49-F238E27FC236}">
                  <a16:creationId xmlns:a16="http://schemas.microsoft.com/office/drawing/2014/main" id="{30989AFE-B2C9-5E90-8DDF-5FCDE205455E}"/>
                </a:ext>
              </a:extLst>
            </p:cNvPr>
            <p:cNvGrpSpPr/>
            <p:nvPr/>
          </p:nvGrpSpPr>
          <p:grpSpPr>
            <a:xfrm>
              <a:off x="7080349" y="1695340"/>
              <a:ext cx="1479197" cy="1479197"/>
              <a:chOff x="3994050" y="1595175"/>
              <a:chExt cx="1297200" cy="1297200"/>
            </a:xfrm>
          </p:grpSpPr>
          <p:sp>
            <p:nvSpPr>
              <p:cNvPr id="36" name="Google Shape;980;p30">
                <a:extLst>
                  <a:ext uri="{FF2B5EF4-FFF2-40B4-BE49-F238E27FC236}">
                    <a16:creationId xmlns:a16="http://schemas.microsoft.com/office/drawing/2014/main" id="{298927D3-60EF-31ED-39E9-FF735946BC85}"/>
                  </a:ext>
                </a:extLst>
              </p:cNvPr>
              <p:cNvSpPr/>
              <p:nvPr/>
            </p:nvSpPr>
            <p:spPr>
              <a:xfrm>
                <a:off x="3994050" y="1595175"/>
                <a:ext cx="1297200" cy="1297200"/>
              </a:xfrm>
              <a:prstGeom prst="donut">
                <a:avLst>
                  <a:gd name="adj" fmla="val 1335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81;p30">
                <a:extLst>
                  <a:ext uri="{FF2B5EF4-FFF2-40B4-BE49-F238E27FC236}">
                    <a16:creationId xmlns:a16="http://schemas.microsoft.com/office/drawing/2014/main" id="{71144EC0-2BBE-5A8E-7F09-7A33F3597859}"/>
                  </a:ext>
                </a:extLst>
              </p:cNvPr>
              <p:cNvSpPr/>
              <p:nvPr/>
            </p:nvSpPr>
            <p:spPr>
              <a:xfrm rot="-5400000">
                <a:off x="3994050" y="1595175"/>
                <a:ext cx="1297200" cy="1297200"/>
              </a:xfrm>
              <a:prstGeom prst="blockArc">
                <a:avLst>
                  <a:gd name="adj1" fmla="val 4674186"/>
                  <a:gd name="adj2" fmla="val 6135"/>
                  <a:gd name="adj3" fmla="val 13282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982;p30">
              <a:extLst>
                <a:ext uri="{FF2B5EF4-FFF2-40B4-BE49-F238E27FC236}">
                  <a16:creationId xmlns:a16="http://schemas.microsoft.com/office/drawing/2014/main" id="{94403F2E-75DD-248B-E8ED-B6CB84C0E156}"/>
                </a:ext>
              </a:extLst>
            </p:cNvPr>
            <p:cNvGrpSpPr/>
            <p:nvPr/>
          </p:nvGrpSpPr>
          <p:grpSpPr>
            <a:xfrm>
              <a:off x="7417775" y="2258705"/>
              <a:ext cx="804345" cy="352468"/>
              <a:chOff x="824065" y="1892950"/>
              <a:chExt cx="1549499" cy="678998"/>
            </a:xfrm>
          </p:grpSpPr>
          <p:sp>
            <p:nvSpPr>
              <p:cNvPr id="26" name="Google Shape;983;p30">
                <a:extLst>
                  <a:ext uri="{FF2B5EF4-FFF2-40B4-BE49-F238E27FC236}">
                    <a16:creationId xmlns:a16="http://schemas.microsoft.com/office/drawing/2014/main" id="{09E37383-7948-3925-F700-EADFF5163E8E}"/>
                  </a:ext>
                </a:extLst>
              </p:cNvPr>
              <p:cNvSpPr/>
              <p:nvPr/>
            </p:nvSpPr>
            <p:spPr>
              <a:xfrm>
                <a:off x="1178269" y="1893245"/>
                <a:ext cx="848042" cy="550369"/>
              </a:xfrm>
              <a:custGeom>
                <a:avLst/>
                <a:gdLst/>
                <a:ahLst/>
                <a:cxnLst/>
                <a:rect l="l" t="t" r="r" b="b"/>
                <a:pathLst>
                  <a:path w="25851" h="16777" extrusionOk="0">
                    <a:moveTo>
                      <a:pt x="1" y="1"/>
                    </a:moveTo>
                    <a:lnTo>
                      <a:pt x="1" y="16776"/>
                    </a:lnTo>
                    <a:lnTo>
                      <a:pt x="25850" y="16776"/>
                    </a:lnTo>
                    <a:lnTo>
                      <a:pt x="25850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84;p30">
                <a:extLst>
                  <a:ext uri="{FF2B5EF4-FFF2-40B4-BE49-F238E27FC236}">
                    <a16:creationId xmlns:a16="http://schemas.microsoft.com/office/drawing/2014/main" id="{2BDAAFE3-517A-78B0-64BF-1EC87E660729}"/>
                  </a:ext>
                </a:extLst>
              </p:cNvPr>
              <p:cNvSpPr/>
              <p:nvPr/>
            </p:nvSpPr>
            <p:spPr>
              <a:xfrm>
                <a:off x="824065" y="1892950"/>
                <a:ext cx="744181" cy="678998"/>
              </a:xfrm>
              <a:custGeom>
                <a:avLst/>
                <a:gdLst/>
                <a:ahLst/>
                <a:cxnLst/>
                <a:rect l="l" t="t" r="r" b="b"/>
                <a:pathLst>
                  <a:path w="22685" h="20698" extrusionOk="0">
                    <a:moveTo>
                      <a:pt x="11325" y="1"/>
                    </a:moveTo>
                    <a:cubicBezTo>
                      <a:pt x="8679" y="1"/>
                      <a:pt x="6032" y="1012"/>
                      <a:pt x="4010" y="3034"/>
                    </a:cubicBezTo>
                    <a:cubicBezTo>
                      <a:pt x="1" y="7079"/>
                      <a:pt x="1" y="13620"/>
                      <a:pt x="4010" y="17665"/>
                    </a:cubicBezTo>
                    <a:cubicBezTo>
                      <a:pt x="6032" y="19687"/>
                      <a:pt x="8679" y="20698"/>
                      <a:pt x="11325" y="20698"/>
                    </a:cubicBezTo>
                    <a:cubicBezTo>
                      <a:pt x="13972" y="20698"/>
                      <a:pt x="16618" y="19687"/>
                      <a:pt x="18640" y="17665"/>
                    </a:cubicBezTo>
                    <a:cubicBezTo>
                      <a:pt x="22685" y="13620"/>
                      <a:pt x="22685" y="7079"/>
                      <a:pt x="18640" y="3034"/>
                    </a:cubicBezTo>
                    <a:cubicBezTo>
                      <a:pt x="16618" y="1012"/>
                      <a:pt x="13972" y="1"/>
                      <a:pt x="11325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85;p30">
                <a:extLst>
                  <a:ext uri="{FF2B5EF4-FFF2-40B4-BE49-F238E27FC236}">
                    <a16:creationId xmlns:a16="http://schemas.microsoft.com/office/drawing/2014/main" id="{1AD36BF4-BE18-B5C6-0D98-7C679649A268}"/>
                  </a:ext>
                </a:extLst>
              </p:cNvPr>
              <p:cNvSpPr/>
              <p:nvPr/>
            </p:nvSpPr>
            <p:spPr>
              <a:xfrm>
                <a:off x="941739" y="1977491"/>
                <a:ext cx="508838" cy="508806"/>
              </a:xfrm>
              <a:custGeom>
                <a:avLst/>
                <a:gdLst/>
                <a:ahLst/>
                <a:cxnLst/>
                <a:rect l="l" t="t" r="r" b="b"/>
                <a:pathLst>
                  <a:path w="15511" h="15510" extrusionOk="0">
                    <a:moveTo>
                      <a:pt x="7738" y="0"/>
                    </a:moveTo>
                    <a:cubicBezTo>
                      <a:pt x="3448" y="0"/>
                      <a:pt x="1" y="3482"/>
                      <a:pt x="1" y="7772"/>
                    </a:cubicBezTo>
                    <a:cubicBezTo>
                      <a:pt x="1" y="12063"/>
                      <a:pt x="3448" y="15510"/>
                      <a:pt x="7738" y="15510"/>
                    </a:cubicBezTo>
                    <a:cubicBezTo>
                      <a:pt x="12029" y="15510"/>
                      <a:pt x="15511" y="12063"/>
                      <a:pt x="15511" y="7772"/>
                    </a:cubicBezTo>
                    <a:cubicBezTo>
                      <a:pt x="15511" y="3482"/>
                      <a:pt x="12029" y="0"/>
                      <a:pt x="7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86;p30">
                <a:extLst>
                  <a:ext uri="{FF2B5EF4-FFF2-40B4-BE49-F238E27FC236}">
                    <a16:creationId xmlns:a16="http://schemas.microsoft.com/office/drawing/2014/main" id="{910319D5-0719-2FD7-8A19-AE2C2F15AB42}"/>
                  </a:ext>
                </a:extLst>
              </p:cNvPr>
              <p:cNvSpPr/>
              <p:nvPr/>
            </p:nvSpPr>
            <p:spPr>
              <a:xfrm>
                <a:off x="1025919" y="2078435"/>
                <a:ext cx="339368" cy="308072"/>
              </a:xfrm>
              <a:custGeom>
                <a:avLst/>
                <a:gdLst/>
                <a:ahLst/>
                <a:cxnLst/>
                <a:rect l="l" t="t" r="r" b="b"/>
                <a:pathLst>
                  <a:path w="10345" h="9391" extrusionOk="0">
                    <a:moveTo>
                      <a:pt x="5190" y="0"/>
                    </a:moveTo>
                    <a:cubicBezTo>
                      <a:pt x="4583" y="0"/>
                      <a:pt x="3976" y="405"/>
                      <a:pt x="3976" y="1214"/>
                    </a:cubicBezTo>
                    <a:lnTo>
                      <a:pt x="3976" y="3500"/>
                    </a:lnTo>
                    <a:lnTo>
                      <a:pt x="1690" y="3500"/>
                    </a:lnTo>
                    <a:cubicBezTo>
                      <a:pt x="1656" y="3498"/>
                      <a:pt x="1623" y="3497"/>
                      <a:pt x="1590" y="3497"/>
                    </a:cubicBezTo>
                    <a:cubicBezTo>
                      <a:pt x="1" y="3497"/>
                      <a:pt x="1" y="5894"/>
                      <a:pt x="1590" y="5894"/>
                    </a:cubicBezTo>
                    <a:cubicBezTo>
                      <a:pt x="1623" y="5894"/>
                      <a:pt x="1656" y="5893"/>
                      <a:pt x="1690" y="5891"/>
                    </a:cubicBezTo>
                    <a:lnTo>
                      <a:pt x="3976" y="5891"/>
                    </a:lnTo>
                    <a:lnTo>
                      <a:pt x="3976" y="8177"/>
                    </a:lnTo>
                    <a:cubicBezTo>
                      <a:pt x="3976" y="8986"/>
                      <a:pt x="4583" y="9391"/>
                      <a:pt x="5190" y="9391"/>
                    </a:cubicBezTo>
                    <a:cubicBezTo>
                      <a:pt x="5796" y="9391"/>
                      <a:pt x="6403" y="8986"/>
                      <a:pt x="6403" y="8177"/>
                    </a:cubicBezTo>
                    <a:lnTo>
                      <a:pt x="6403" y="5891"/>
                    </a:lnTo>
                    <a:lnTo>
                      <a:pt x="8689" y="5891"/>
                    </a:lnTo>
                    <a:cubicBezTo>
                      <a:pt x="8723" y="5893"/>
                      <a:pt x="8756" y="5894"/>
                      <a:pt x="8788" y="5894"/>
                    </a:cubicBezTo>
                    <a:cubicBezTo>
                      <a:pt x="10344" y="5894"/>
                      <a:pt x="10344" y="3497"/>
                      <a:pt x="8788" y="3497"/>
                    </a:cubicBezTo>
                    <a:cubicBezTo>
                      <a:pt x="8756" y="3497"/>
                      <a:pt x="8723" y="3498"/>
                      <a:pt x="8689" y="3500"/>
                    </a:cubicBezTo>
                    <a:lnTo>
                      <a:pt x="6403" y="3500"/>
                    </a:lnTo>
                    <a:lnTo>
                      <a:pt x="6403" y="1214"/>
                    </a:lnTo>
                    <a:cubicBezTo>
                      <a:pt x="6403" y="405"/>
                      <a:pt x="5796" y="0"/>
                      <a:pt x="519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87;p30">
                <a:extLst>
                  <a:ext uri="{FF2B5EF4-FFF2-40B4-BE49-F238E27FC236}">
                    <a16:creationId xmlns:a16="http://schemas.microsoft.com/office/drawing/2014/main" id="{A1716D11-226B-FF44-539C-9C22C7D5BC91}"/>
                  </a:ext>
                </a:extLst>
              </p:cNvPr>
              <p:cNvSpPr/>
              <p:nvPr/>
            </p:nvSpPr>
            <p:spPr>
              <a:xfrm>
                <a:off x="1644407" y="1893442"/>
                <a:ext cx="729157" cy="678047"/>
              </a:xfrm>
              <a:custGeom>
                <a:avLst/>
                <a:gdLst/>
                <a:ahLst/>
                <a:cxnLst/>
                <a:rect l="l" t="t" r="r" b="b"/>
                <a:pathLst>
                  <a:path w="22227" h="20669" extrusionOk="0">
                    <a:moveTo>
                      <a:pt x="11102" y="1"/>
                    </a:moveTo>
                    <a:cubicBezTo>
                      <a:pt x="6127" y="1"/>
                      <a:pt x="1738" y="3614"/>
                      <a:pt x="914" y="8681"/>
                    </a:cubicBezTo>
                    <a:cubicBezTo>
                      <a:pt x="0" y="14309"/>
                      <a:pt x="3833" y="19619"/>
                      <a:pt x="9461" y="20533"/>
                    </a:cubicBezTo>
                    <a:cubicBezTo>
                      <a:pt x="10023" y="20624"/>
                      <a:pt x="10582" y="20668"/>
                      <a:pt x="11134" y="20668"/>
                    </a:cubicBezTo>
                    <a:cubicBezTo>
                      <a:pt x="16134" y="20668"/>
                      <a:pt x="20521" y="17055"/>
                      <a:pt x="21313" y="11987"/>
                    </a:cubicBezTo>
                    <a:cubicBezTo>
                      <a:pt x="22227" y="6325"/>
                      <a:pt x="18394" y="1015"/>
                      <a:pt x="12766" y="135"/>
                    </a:cubicBezTo>
                    <a:cubicBezTo>
                      <a:pt x="12207" y="45"/>
                      <a:pt x="11651" y="1"/>
                      <a:pt x="1110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88;p30">
                <a:extLst>
                  <a:ext uri="{FF2B5EF4-FFF2-40B4-BE49-F238E27FC236}">
                    <a16:creationId xmlns:a16="http://schemas.microsoft.com/office/drawing/2014/main" id="{7ACBC66A-F6C6-ED5A-A0CD-816629DD3C99}"/>
                  </a:ext>
                </a:extLst>
              </p:cNvPr>
              <p:cNvSpPr/>
              <p:nvPr/>
            </p:nvSpPr>
            <p:spPr>
              <a:xfrm>
                <a:off x="1755160" y="1977491"/>
                <a:ext cx="508806" cy="508806"/>
              </a:xfrm>
              <a:custGeom>
                <a:avLst/>
                <a:gdLst/>
                <a:ahLst/>
                <a:cxnLst/>
                <a:rect l="l" t="t" r="r" b="b"/>
                <a:pathLst>
                  <a:path w="15510" h="15510" extrusionOk="0">
                    <a:moveTo>
                      <a:pt x="7738" y="0"/>
                    </a:moveTo>
                    <a:cubicBezTo>
                      <a:pt x="3447" y="0"/>
                      <a:pt x="0" y="3482"/>
                      <a:pt x="0" y="7772"/>
                    </a:cubicBezTo>
                    <a:cubicBezTo>
                      <a:pt x="0" y="12063"/>
                      <a:pt x="3447" y="15510"/>
                      <a:pt x="7738" y="15510"/>
                    </a:cubicBezTo>
                    <a:cubicBezTo>
                      <a:pt x="12028" y="15510"/>
                      <a:pt x="15510" y="12063"/>
                      <a:pt x="15510" y="7772"/>
                    </a:cubicBezTo>
                    <a:cubicBezTo>
                      <a:pt x="15510" y="3482"/>
                      <a:pt x="12028" y="0"/>
                      <a:pt x="7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89;p30">
                <a:extLst>
                  <a:ext uri="{FF2B5EF4-FFF2-40B4-BE49-F238E27FC236}">
                    <a16:creationId xmlns:a16="http://schemas.microsoft.com/office/drawing/2014/main" id="{6D5D143B-B2EB-5BCC-EE8B-3FE4F9E3F4ED}"/>
                  </a:ext>
                </a:extLst>
              </p:cNvPr>
              <p:cNvSpPr/>
              <p:nvPr/>
            </p:nvSpPr>
            <p:spPr>
              <a:xfrm>
                <a:off x="1965150" y="2077844"/>
                <a:ext cx="87688" cy="87721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2674" extrusionOk="0">
                    <a:moveTo>
                      <a:pt x="1337" y="1"/>
                    </a:moveTo>
                    <a:cubicBezTo>
                      <a:pt x="598" y="1"/>
                      <a:pt x="0" y="599"/>
                      <a:pt x="0" y="1337"/>
                    </a:cubicBezTo>
                    <a:cubicBezTo>
                      <a:pt x="0" y="2076"/>
                      <a:pt x="598" y="2674"/>
                      <a:pt x="1337" y="2674"/>
                    </a:cubicBezTo>
                    <a:cubicBezTo>
                      <a:pt x="2075" y="2674"/>
                      <a:pt x="2673" y="2076"/>
                      <a:pt x="2673" y="1337"/>
                    </a:cubicBezTo>
                    <a:cubicBezTo>
                      <a:pt x="2673" y="599"/>
                      <a:pt x="2075" y="1"/>
                      <a:pt x="1337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90;p30">
                <a:extLst>
                  <a:ext uri="{FF2B5EF4-FFF2-40B4-BE49-F238E27FC236}">
                    <a16:creationId xmlns:a16="http://schemas.microsoft.com/office/drawing/2014/main" id="{102815AB-BE34-F359-F58B-A371926E4369}"/>
                  </a:ext>
                </a:extLst>
              </p:cNvPr>
              <p:cNvSpPr/>
              <p:nvPr/>
            </p:nvSpPr>
            <p:spPr>
              <a:xfrm>
                <a:off x="1965150" y="2299383"/>
                <a:ext cx="87688" cy="87721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2674" extrusionOk="0">
                    <a:moveTo>
                      <a:pt x="1337" y="0"/>
                    </a:moveTo>
                    <a:cubicBezTo>
                      <a:pt x="598" y="0"/>
                      <a:pt x="0" y="598"/>
                      <a:pt x="0" y="1337"/>
                    </a:cubicBezTo>
                    <a:cubicBezTo>
                      <a:pt x="0" y="2075"/>
                      <a:pt x="598" y="2673"/>
                      <a:pt x="1337" y="2673"/>
                    </a:cubicBezTo>
                    <a:cubicBezTo>
                      <a:pt x="2075" y="2673"/>
                      <a:pt x="2673" y="2075"/>
                      <a:pt x="2673" y="1337"/>
                    </a:cubicBezTo>
                    <a:cubicBezTo>
                      <a:pt x="2673" y="598"/>
                      <a:pt x="2075" y="0"/>
                      <a:pt x="1337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91;p30">
                <a:extLst>
                  <a:ext uri="{FF2B5EF4-FFF2-40B4-BE49-F238E27FC236}">
                    <a16:creationId xmlns:a16="http://schemas.microsoft.com/office/drawing/2014/main" id="{B352A47A-7195-DB85-5552-BAFC783C3E2D}"/>
                  </a:ext>
                </a:extLst>
              </p:cNvPr>
              <p:cNvSpPr/>
              <p:nvPr/>
            </p:nvSpPr>
            <p:spPr>
              <a:xfrm>
                <a:off x="2075902" y="2188630"/>
                <a:ext cx="87721" cy="87688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2673" extrusionOk="0">
                    <a:moveTo>
                      <a:pt x="1337" y="0"/>
                    </a:moveTo>
                    <a:cubicBezTo>
                      <a:pt x="598" y="0"/>
                      <a:pt x="0" y="598"/>
                      <a:pt x="0" y="1336"/>
                    </a:cubicBezTo>
                    <a:cubicBezTo>
                      <a:pt x="0" y="2075"/>
                      <a:pt x="598" y="2673"/>
                      <a:pt x="1337" y="2673"/>
                    </a:cubicBezTo>
                    <a:cubicBezTo>
                      <a:pt x="2075" y="2673"/>
                      <a:pt x="2673" y="2075"/>
                      <a:pt x="2673" y="1336"/>
                    </a:cubicBezTo>
                    <a:cubicBezTo>
                      <a:pt x="2673" y="598"/>
                      <a:pt x="2075" y="0"/>
                      <a:pt x="1337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92;p30">
                <a:extLst>
                  <a:ext uri="{FF2B5EF4-FFF2-40B4-BE49-F238E27FC236}">
                    <a16:creationId xmlns:a16="http://schemas.microsoft.com/office/drawing/2014/main" id="{26AF486A-982A-BD3D-22BA-E9A3295AE3DF}"/>
                  </a:ext>
                </a:extLst>
              </p:cNvPr>
              <p:cNvSpPr/>
              <p:nvPr/>
            </p:nvSpPr>
            <p:spPr>
              <a:xfrm>
                <a:off x="1855545" y="2188630"/>
                <a:ext cx="86540" cy="87688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2673" extrusionOk="0">
                    <a:moveTo>
                      <a:pt x="1301" y="0"/>
                    </a:moveTo>
                    <a:cubicBezTo>
                      <a:pt x="598" y="0"/>
                      <a:pt x="0" y="598"/>
                      <a:pt x="0" y="1336"/>
                    </a:cubicBezTo>
                    <a:cubicBezTo>
                      <a:pt x="0" y="2075"/>
                      <a:pt x="598" y="2673"/>
                      <a:pt x="1301" y="2673"/>
                    </a:cubicBezTo>
                    <a:cubicBezTo>
                      <a:pt x="2040" y="2673"/>
                      <a:pt x="2638" y="2075"/>
                      <a:pt x="2638" y="1336"/>
                    </a:cubicBezTo>
                    <a:cubicBezTo>
                      <a:pt x="2638" y="598"/>
                      <a:pt x="2040" y="0"/>
                      <a:pt x="130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62;p19">
            <a:extLst>
              <a:ext uri="{FF2B5EF4-FFF2-40B4-BE49-F238E27FC236}">
                <a16:creationId xmlns:a16="http://schemas.microsoft.com/office/drawing/2014/main" id="{2592F2C3-1A24-6971-93E6-931BC000B8EB}"/>
              </a:ext>
            </a:extLst>
          </p:cNvPr>
          <p:cNvSpPr txBox="1">
            <a:spLocks/>
          </p:cNvSpPr>
          <p:nvPr/>
        </p:nvSpPr>
        <p:spPr>
          <a:xfrm>
            <a:off x="101065" y="180469"/>
            <a:ext cx="1756611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ID" sz="2600" b="1" u="sng"/>
              <a:t>   </a:t>
            </a:r>
            <a:r>
              <a:rPr lang="en-ID" sz="2600" b="1" u="sng">
                <a:latin typeface="Fira Sans Extra Condensed Medium" panose="020B0604020202020204" charset="0"/>
              </a:rPr>
              <a:t>Product</a:t>
            </a:r>
          </a:p>
        </p:txBody>
      </p:sp>
      <p:sp>
        <p:nvSpPr>
          <p:cNvPr id="2" name="Google Shape;162;p19">
            <a:extLst>
              <a:ext uri="{FF2B5EF4-FFF2-40B4-BE49-F238E27FC236}">
                <a16:creationId xmlns:a16="http://schemas.microsoft.com/office/drawing/2014/main" id="{C71E3DEE-3375-E827-64E4-C273AF478BF4}"/>
              </a:ext>
            </a:extLst>
          </p:cNvPr>
          <p:cNvSpPr txBox="1">
            <a:spLocks/>
          </p:cNvSpPr>
          <p:nvPr/>
        </p:nvSpPr>
        <p:spPr>
          <a:xfrm>
            <a:off x="147887" y="745498"/>
            <a:ext cx="155448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ID" sz="2000" dirty="0" err="1"/>
              <a:t>Pembelian</a:t>
            </a:r>
            <a:endParaRPr lang="en-ID" sz="2000" dirty="0">
              <a:latin typeface="Fira Sans Extra Condensed Medium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908066-3F3F-5043-528A-B8021B2EF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0" y="1608169"/>
            <a:ext cx="1726461" cy="27898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0509E1-DC1D-F0AD-7192-C36058814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447" y="1608169"/>
            <a:ext cx="1796910" cy="27898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C74ACD-6EED-80A7-19FA-1E7C131C1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450" y="1608170"/>
            <a:ext cx="1733138" cy="27898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7C5364-ADC9-A7CC-71DF-6409281649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5736" y="1608169"/>
            <a:ext cx="1736783" cy="27898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F1A5CFC-7584-7B7D-7899-7186ABC24B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1667" y="1608169"/>
            <a:ext cx="1739896" cy="2789832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A8C444E-8F93-7F2A-93C5-CFF6C44C1566}"/>
              </a:ext>
            </a:extLst>
          </p:cNvPr>
          <p:cNvCxnSpPr>
            <a:stCxn id="9" idx="0"/>
            <a:endCxn id="12" idx="0"/>
          </p:cNvCxnSpPr>
          <p:nvPr/>
        </p:nvCxnSpPr>
        <p:spPr>
          <a:xfrm rot="5400000" flipH="1" flipV="1">
            <a:off x="1838371" y="714639"/>
            <a:ext cx="12700" cy="1787061"/>
          </a:xfrm>
          <a:prstGeom prst="bentConnector3">
            <a:avLst>
              <a:gd name="adj1" fmla="val 180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EBA99FF-873C-32BC-D30C-E6A1AAD452B1}"/>
              </a:ext>
            </a:extLst>
          </p:cNvPr>
          <p:cNvCxnSpPr>
            <a:stCxn id="12" idx="0"/>
            <a:endCxn id="16" idx="0"/>
          </p:cNvCxnSpPr>
          <p:nvPr/>
        </p:nvCxnSpPr>
        <p:spPr>
          <a:xfrm rot="16200000" flipH="1">
            <a:off x="3650959" y="689111"/>
            <a:ext cx="1" cy="1838117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38B2B02-EFB8-4715-42BD-6EF9D1AEE278}"/>
              </a:ext>
            </a:extLst>
          </p:cNvPr>
          <p:cNvCxnSpPr>
            <a:stCxn id="16" idx="0"/>
            <a:endCxn id="20" idx="0"/>
          </p:cNvCxnSpPr>
          <p:nvPr/>
        </p:nvCxnSpPr>
        <p:spPr>
          <a:xfrm rot="5400000" flipH="1" flipV="1">
            <a:off x="5482073" y="696116"/>
            <a:ext cx="1" cy="1824109"/>
          </a:xfrm>
          <a:prstGeom prst="bentConnector3">
            <a:avLst>
              <a:gd name="adj1" fmla="val 228601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9B0670B-ECEE-47F5-662D-29811C0FE973}"/>
              </a:ext>
            </a:extLst>
          </p:cNvPr>
          <p:cNvCxnSpPr>
            <a:stCxn id="20" idx="0"/>
            <a:endCxn id="24" idx="0"/>
          </p:cNvCxnSpPr>
          <p:nvPr/>
        </p:nvCxnSpPr>
        <p:spPr>
          <a:xfrm rot="5400000" flipH="1" flipV="1">
            <a:off x="7307871" y="694426"/>
            <a:ext cx="12700" cy="182748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68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62;p19">
            <a:extLst>
              <a:ext uri="{FF2B5EF4-FFF2-40B4-BE49-F238E27FC236}">
                <a16:creationId xmlns:a16="http://schemas.microsoft.com/office/drawing/2014/main" id="{2592F2C3-1A24-6971-93E6-931BC000B8EB}"/>
              </a:ext>
            </a:extLst>
          </p:cNvPr>
          <p:cNvSpPr txBox="1">
            <a:spLocks/>
          </p:cNvSpPr>
          <p:nvPr/>
        </p:nvSpPr>
        <p:spPr>
          <a:xfrm>
            <a:off x="101065" y="180469"/>
            <a:ext cx="1756611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ID" sz="2600" b="1" u="sng"/>
              <a:t>   </a:t>
            </a:r>
            <a:r>
              <a:rPr lang="en-ID" sz="2600" b="1" u="sng">
                <a:latin typeface="Fira Sans Extra Condensed Medium" panose="020B0604020202020204" charset="0"/>
              </a:rPr>
              <a:t>Product</a:t>
            </a:r>
          </a:p>
        </p:txBody>
      </p:sp>
      <p:sp>
        <p:nvSpPr>
          <p:cNvPr id="2" name="Google Shape;162;p19">
            <a:extLst>
              <a:ext uri="{FF2B5EF4-FFF2-40B4-BE49-F238E27FC236}">
                <a16:creationId xmlns:a16="http://schemas.microsoft.com/office/drawing/2014/main" id="{C71E3DEE-3375-E827-64E4-C273AF478BF4}"/>
              </a:ext>
            </a:extLst>
          </p:cNvPr>
          <p:cNvSpPr txBox="1">
            <a:spLocks/>
          </p:cNvSpPr>
          <p:nvPr/>
        </p:nvSpPr>
        <p:spPr>
          <a:xfrm>
            <a:off x="202130" y="745498"/>
            <a:ext cx="155448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ID" sz="2000"/>
              <a:t>Penyewaan</a:t>
            </a:r>
            <a:endParaRPr lang="en-ID" sz="2000">
              <a:latin typeface="Fira Sans Extra Condensed Medium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908066-3F3F-5043-528A-B8021B2EF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77" y="1608169"/>
            <a:ext cx="1726461" cy="2789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0679FF-91F8-94AF-3FAD-438FE02E6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043" y="1608169"/>
            <a:ext cx="1726461" cy="2789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D62246-6274-65F7-1DD5-BE691B54C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2109" y="1608169"/>
            <a:ext cx="1749300" cy="27898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4CC8A5-25A5-D05D-A2C4-CB9A00583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1014" y="1608169"/>
            <a:ext cx="1749300" cy="2809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80F0B0-8054-3048-0439-A4CFA42AA2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7080" y="1600018"/>
            <a:ext cx="1739896" cy="2789832"/>
          </a:xfrm>
          <a:prstGeom prst="rect">
            <a:avLst/>
          </a:prstGeom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C9B1A89-3BB3-AE33-8471-9BC2289B4037}"/>
              </a:ext>
            </a:extLst>
          </p:cNvPr>
          <p:cNvCxnSpPr>
            <a:stCxn id="9" idx="0"/>
            <a:endCxn id="4" idx="0"/>
          </p:cNvCxnSpPr>
          <p:nvPr/>
        </p:nvCxnSpPr>
        <p:spPr>
          <a:xfrm rot="5400000" flipH="1" flipV="1">
            <a:off x="1891241" y="720136"/>
            <a:ext cx="12700" cy="177606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72B080E-7A3B-DFAD-B06A-CFCAAC65A430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673016" y="714427"/>
            <a:ext cx="12700" cy="1787485"/>
          </a:xfrm>
          <a:prstGeom prst="bent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7C5DFFC-B025-AC6A-2598-69C971871A77}"/>
              </a:ext>
            </a:extLst>
          </p:cNvPr>
          <p:cNvCxnSpPr>
            <a:stCxn id="6" idx="0"/>
            <a:endCxn id="8" idx="0"/>
          </p:cNvCxnSpPr>
          <p:nvPr/>
        </p:nvCxnSpPr>
        <p:spPr>
          <a:xfrm rot="5400000" flipH="1" flipV="1">
            <a:off x="5466211" y="708717"/>
            <a:ext cx="12700" cy="1798905"/>
          </a:xfrm>
          <a:prstGeom prst="bent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53B2966-0815-8DA1-1882-10A75134C7A0}"/>
              </a:ext>
            </a:extLst>
          </p:cNvPr>
          <p:cNvCxnSpPr>
            <a:stCxn id="8" idx="0"/>
            <a:endCxn id="11" idx="0"/>
          </p:cNvCxnSpPr>
          <p:nvPr/>
        </p:nvCxnSpPr>
        <p:spPr>
          <a:xfrm rot="5400000" flipH="1" flipV="1">
            <a:off x="7247271" y="718412"/>
            <a:ext cx="8151" cy="1771364"/>
          </a:xfrm>
          <a:prstGeom prst="bentConnector3">
            <a:avLst>
              <a:gd name="adj1" fmla="val 290456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28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7"/>
          <p:cNvSpPr/>
          <p:nvPr/>
        </p:nvSpPr>
        <p:spPr>
          <a:xfrm>
            <a:off x="6765603" y="4331808"/>
            <a:ext cx="1921123" cy="395216"/>
          </a:xfrm>
          <a:custGeom>
            <a:avLst/>
            <a:gdLst/>
            <a:ahLst/>
            <a:cxnLst/>
            <a:rect l="l" t="t" r="r" b="b"/>
            <a:pathLst>
              <a:path w="93194" h="19172" extrusionOk="0">
                <a:moveTo>
                  <a:pt x="44133" y="0"/>
                </a:moveTo>
                <a:cubicBezTo>
                  <a:pt x="18541" y="0"/>
                  <a:pt x="1" y="11564"/>
                  <a:pt x="1" y="16530"/>
                </a:cubicBezTo>
                <a:cubicBezTo>
                  <a:pt x="1" y="18570"/>
                  <a:pt x="3127" y="19171"/>
                  <a:pt x="8585" y="19171"/>
                </a:cubicBezTo>
                <a:cubicBezTo>
                  <a:pt x="16417" y="19171"/>
                  <a:pt x="29050" y="17933"/>
                  <a:pt x="44133" y="17933"/>
                </a:cubicBezTo>
                <a:cubicBezTo>
                  <a:pt x="50128" y="17933"/>
                  <a:pt x="56003" y="17975"/>
                  <a:pt x="61486" y="17975"/>
                </a:cubicBezTo>
                <a:cubicBezTo>
                  <a:pt x="79442" y="17975"/>
                  <a:pt x="93193" y="17530"/>
                  <a:pt x="93193" y="13725"/>
                </a:cubicBezTo>
                <a:cubicBezTo>
                  <a:pt x="93193" y="8796"/>
                  <a:pt x="69762" y="0"/>
                  <a:pt x="44133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27"/>
          <p:cNvGrpSpPr/>
          <p:nvPr/>
        </p:nvGrpSpPr>
        <p:grpSpPr>
          <a:xfrm>
            <a:off x="6617180" y="411456"/>
            <a:ext cx="1943695" cy="4286750"/>
            <a:chOff x="6617180" y="411456"/>
            <a:chExt cx="1943695" cy="4286750"/>
          </a:xfrm>
        </p:grpSpPr>
        <p:sp>
          <p:nvSpPr>
            <p:cNvPr id="693" name="Google Shape;693;p27"/>
            <p:cNvSpPr/>
            <p:nvPr/>
          </p:nvSpPr>
          <p:spPr>
            <a:xfrm>
              <a:off x="6721055" y="1942557"/>
              <a:ext cx="87569" cy="75118"/>
            </a:xfrm>
            <a:custGeom>
              <a:avLst/>
              <a:gdLst/>
              <a:ahLst/>
              <a:cxnLst/>
              <a:rect l="l" t="t" r="r" b="b"/>
              <a:pathLst>
                <a:path w="4248" h="3644" extrusionOk="0">
                  <a:moveTo>
                    <a:pt x="2427" y="0"/>
                  </a:moveTo>
                  <a:cubicBezTo>
                    <a:pt x="797" y="0"/>
                    <a:pt x="1" y="1972"/>
                    <a:pt x="1138" y="3109"/>
                  </a:cubicBezTo>
                  <a:cubicBezTo>
                    <a:pt x="1507" y="3478"/>
                    <a:pt x="1963" y="3643"/>
                    <a:pt x="2411" y="3643"/>
                  </a:cubicBezTo>
                  <a:cubicBezTo>
                    <a:pt x="3346" y="3643"/>
                    <a:pt x="4247" y="2922"/>
                    <a:pt x="4247" y="1820"/>
                  </a:cubicBezTo>
                  <a:cubicBezTo>
                    <a:pt x="4247" y="834"/>
                    <a:pt x="3451" y="0"/>
                    <a:pt x="2427" y="0"/>
                  </a:cubicBezTo>
                  <a:close/>
                </a:path>
              </a:pathLst>
            </a:custGeom>
            <a:solidFill>
              <a:srgbClr val="C7DD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6672797" y="1354866"/>
              <a:ext cx="775920" cy="847657"/>
            </a:xfrm>
            <a:custGeom>
              <a:avLst/>
              <a:gdLst/>
              <a:ahLst/>
              <a:cxnLst/>
              <a:rect l="l" t="t" r="r" b="b"/>
              <a:pathLst>
                <a:path w="37640" h="41120" extrusionOk="0">
                  <a:moveTo>
                    <a:pt x="27565" y="1"/>
                  </a:moveTo>
                  <a:cubicBezTo>
                    <a:pt x="26764" y="1"/>
                    <a:pt x="25981" y="344"/>
                    <a:pt x="25469" y="984"/>
                  </a:cubicBezTo>
                  <a:cubicBezTo>
                    <a:pt x="21109" y="5988"/>
                    <a:pt x="143" y="30140"/>
                    <a:pt x="143" y="31997"/>
                  </a:cubicBezTo>
                  <a:cubicBezTo>
                    <a:pt x="143" y="33980"/>
                    <a:pt x="0" y="41120"/>
                    <a:pt x="5434" y="41120"/>
                  </a:cubicBezTo>
                  <a:cubicBezTo>
                    <a:pt x="5610" y="41120"/>
                    <a:pt x="5793" y="41112"/>
                    <a:pt x="5981" y="41097"/>
                  </a:cubicBezTo>
                  <a:cubicBezTo>
                    <a:pt x="12010" y="40566"/>
                    <a:pt x="30360" y="19979"/>
                    <a:pt x="30360" y="19979"/>
                  </a:cubicBezTo>
                  <a:cubicBezTo>
                    <a:pt x="37640" y="18273"/>
                    <a:pt x="34682" y="1211"/>
                    <a:pt x="28009" y="36"/>
                  </a:cubicBezTo>
                  <a:cubicBezTo>
                    <a:pt x="27862" y="12"/>
                    <a:pt x="27713" y="1"/>
                    <a:pt x="27565" y="1"/>
                  </a:cubicBezTo>
                  <a:close/>
                </a:path>
              </a:pathLst>
            </a:custGeom>
            <a:solidFill>
              <a:srgbClr val="5DD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7022745" y="1569749"/>
              <a:ext cx="209482" cy="339990"/>
            </a:xfrm>
            <a:custGeom>
              <a:avLst/>
              <a:gdLst/>
              <a:ahLst/>
              <a:cxnLst/>
              <a:rect l="l" t="t" r="r" b="b"/>
              <a:pathLst>
                <a:path w="10162" h="16493" extrusionOk="0">
                  <a:moveTo>
                    <a:pt x="4398" y="0"/>
                  </a:moveTo>
                  <a:cubicBezTo>
                    <a:pt x="4398" y="0"/>
                    <a:pt x="1" y="1896"/>
                    <a:pt x="4967" y="8796"/>
                  </a:cubicBezTo>
                  <a:cubicBezTo>
                    <a:pt x="8246" y="13342"/>
                    <a:pt x="8970" y="15235"/>
                    <a:pt x="9079" y="16000"/>
                  </a:cubicBezTo>
                  <a:lnTo>
                    <a:pt x="9079" y="16000"/>
                  </a:lnTo>
                  <a:lnTo>
                    <a:pt x="10161" y="6332"/>
                  </a:lnTo>
                  <a:cubicBezTo>
                    <a:pt x="9782" y="5725"/>
                    <a:pt x="4399" y="1"/>
                    <a:pt x="4398" y="0"/>
                  </a:cubicBezTo>
                  <a:close/>
                  <a:moveTo>
                    <a:pt x="9079" y="16000"/>
                  </a:moveTo>
                  <a:lnTo>
                    <a:pt x="9024" y="16493"/>
                  </a:lnTo>
                  <a:cubicBezTo>
                    <a:pt x="9024" y="16493"/>
                    <a:pt x="9137" y="16403"/>
                    <a:pt x="9079" y="160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7872298" y="1355278"/>
              <a:ext cx="615788" cy="869694"/>
            </a:xfrm>
            <a:custGeom>
              <a:avLst/>
              <a:gdLst/>
              <a:ahLst/>
              <a:cxnLst/>
              <a:rect l="l" t="t" r="r" b="b"/>
              <a:pathLst>
                <a:path w="29872" h="42189" extrusionOk="0">
                  <a:moveTo>
                    <a:pt x="5271" y="1"/>
                  </a:moveTo>
                  <a:cubicBezTo>
                    <a:pt x="5255" y="1"/>
                    <a:pt x="5242" y="6"/>
                    <a:pt x="5233" y="16"/>
                  </a:cubicBezTo>
                  <a:lnTo>
                    <a:pt x="1" y="19655"/>
                  </a:lnTo>
                  <a:cubicBezTo>
                    <a:pt x="1" y="19655"/>
                    <a:pt x="17214" y="41228"/>
                    <a:pt x="23166" y="42100"/>
                  </a:cubicBezTo>
                  <a:cubicBezTo>
                    <a:pt x="23596" y="42160"/>
                    <a:pt x="23995" y="42189"/>
                    <a:pt x="24364" y="42189"/>
                  </a:cubicBezTo>
                  <a:cubicBezTo>
                    <a:pt x="29138" y="42189"/>
                    <a:pt x="29035" y="37439"/>
                    <a:pt x="29422" y="34518"/>
                  </a:cubicBezTo>
                  <a:cubicBezTo>
                    <a:pt x="29871" y="30437"/>
                    <a:pt x="6552" y="1"/>
                    <a:pt x="5271" y="1"/>
                  </a:cubicBezTo>
                  <a:close/>
                </a:path>
              </a:pathLst>
            </a:custGeom>
            <a:solidFill>
              <a:srgbClr val="5DD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7866382" y="1548640"/>
              <a:ext cx="243537" cy="314223"/>
            </a:xfrm>
            <a:custGeom>
              <a:avLst/>
              <a:gdLst/>
              <a:ahLst/>
              <a:cxnLst/>
              <a:rect l="l" t="t" r="r" b="b"/>
              <a:pathLst>
                <a:path w="11814" h="15243" extrusionOk="0">
                  <a:moveTo>
                    <a:pt x="7833" y="1"/>
                  </a:moveTo>
                  <a:cubicBezTo>
                    <a:pt x="7832" y="1"/>
                    <a:pt x="1425" y="4588"/>
                    <a:pt x="970" y="5081"/>
                  </a:cubicBezTo>
                  <a:lnTo>
                    <a:pt x="142" y="14727"/>
                  </a:lnTo>
                  <a:lnTo>
                    <a:pt x="142" y="14727"/>
                  </a:lnTo>
                  <a:cubicBezTo>
                    <a:pt x="406" y="13987"/>
                    <a:pt x="1493" y="12276"/>
                    <a:pt x="5558" y="8531"/>
                  </a:cubicBezTo>
                  <a:cubicBezTo>
                    <a:pt x="11813" y="2731"/>
                    <a:pt x="7833" y="1"/>
                    <a:pt x="7833" y="1"/>
                  </a:cubicBezTo>
                  <a:close/>
                  <a:moveTo>
                    <a:pt x="142" y="14727"/>
                  </a:moveTo>
                  <a:cubicBezTo>
                    <a:pt x="1" y="15126"/>
                    <a:pt x="98" y="15242"/>
                    <a:pt x="98" y="15242"/>
                  </a:cubicBezTo>
                  <a:lnTo>
                    <a:pt x="142" y="147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6900028" y="4272006"/>
              <a:ext cx="405667" cy="426199"/>
            </a:xfrm>
            <a:custGeom>
              <a:avLst/>
              <a:gdLst/>
              <a:ahLst/>
              <a:cxnLst/>
              <a:rect l="l" t="t" r="r" b="b"/>
              <a:pathLst>
                <a:path w="19679" h="20675" extrusionOk="0">
                  <a:moveTo>
                    <a:pt x="15618" y="1"/>
                  </a:moveTo>
                  <a:cubicBezTo>
                    <a:pt x="14332" y="1"/>
                    <a:pt x="12881" y="750"/>
                    <a:pt x="11527" y="2105"/>
                  </a:cubicBezTo>
                  <a:cubicBezTo>
                    <a:pt x="9252" y="5934"/>
                    <a:pt x="6901" y="9460"/>
                    <a:pt x="4172" y="11166"/>
                  </a:cubicBezTo>
                  <a:cubicBezTo>
                    <a:pt x="4172" y="11166"/>
                    <a:pt x="153" y="14199"/>
                    <a:pt x="77" y="15830"/>
                  </a:cubicBezTo>
                  <a:cubicBezTo>
                    <a:pt x="1" y="16702"/>
                    <a:pt x="77" y="17612"/>
                    <a:pt x="304" y="18484"/>
                  </a:cubicBezTo>
                  <a:cubicBezTo>
                    <a:pt x="683" y="19621"/>
                    <a:pt x="1631" y="20569"/>
                    <a:pt x="3754" y="20645"/>
                  </a:cubicBezTo>
                  <a:cubicBezTo>
                    <a:pt x="4041" y="20665"/>
                    <a:pt x="4328" y="20675"/>
                    <a:pt x="4614" y="20675"/>
                  </a:cubicBezTo>
                  <a:cubicBezTo>
                    <a:pt x="7539" y="20675"/>
                    <a:pt x="10381" y="19625"/>
                    <a:pt x="12626" y="17725"/>
                  </a:cubicBezTo>
                  <a:cubicBezTo>
                    <a:pt x="14863" y="15868"/>
                    <a:pt x="19223" y="9915"/>
                    <a:pt x="19223" y="9915"/>
                  </a:cubicBezTo>
                  <a:cubicBezTo>
                    <a:pt x="19337" y="9346"/>
                    <a:pt x="19451" y="8778"/>
                    <a:pt x="19489" y="8209"/>
                  </a:cubicBezTo>
                  <a:cubicBezTo>
                    <a:pt x="19678" y="6200"/>
                    <a:pt x="19413" y="4190"/>
                    <a:pt x="18693" y="2332"/>
                  </a:cubicBezTo>
                  <a:cubicBezTo>
                    <a:pt x="17996" y="731"/>
                    <a:pt x="16887" y="1"/>
                    <a:pt x="15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6906295" y="4441208"/>
              <a:ext cx="395484" cy="256998"/>
            </a:xfrm>
            <a:custGeom>
              <a:avLst/>
              <a:gdLst/>
              <a:ahLst/>
              <a:cxnLst/>
              <a:rect l="l" t="t" r="r" b="b"/>
              <a:pathLst>
                <a:path w="19185" h="12467" extrusionOk="0">
                  <a:moveTo>
                    <a:pt x="19185" y="1"/>
                  </a:moveTo>
                  <a:cubicBezTo>
                    <a:pt x="17934" y="1631"/>
                    <a:pt x="14370" y="6257"/>
                    <a:pt x="12019" y="8380"/>
                  </a:cubicBezTo>
                  <a:cubicBezTo>
                    <a:pt x="9724" y="10376"/>
                    <a:pt x="6816" y="11438"/>
                    <a:pt x="3807" y="11438"/>
                  </a:cubicBezTo>
                  <a:cubicBezTo>
                    <a:pt x="3386" y="11438"/>
                    <a:pt x="2964" y="11417"/>
                    <a:pt x="2541" y="11375"/>
                  </a:cubicBezTo>
                  <a:cubicBezTo>
                    <a:pt x="1631" y="11261"/>
                    <a:pt x="721" y="10882"/>
                    <a:pt x="0" y="10276"/>
                  </a:cubicBezTo>
                  <a:lnTo>
                    <a:pt x="0" y="10276"/>
                  </a:lnTo>
                  <a:cubicBezTo>
                    <a:pt x="379" y="11413"/>
                    <a:pt x="1327" y="12361"/>
                    <a:pt x="3450" y="12437"/>
                  </a:cubicBezTo>
                  <a:cubicBezTo>
                    <a:pt x="3737" y="12457"/>
                    <a:pt x="4024" y="12467"/>
                    <a:pt x="4310" y="12467"/>
                  </a:cubicBezTo>
                  <a:cubicBezTo>
                    <a:pt x="7235" y="12467"/>
                    <a:pt x="10077" y="11417"/>
                    <a:pt x="12322" y="9517"/>
                  </a:cubicBezTo>
                  <a:cubicBezTo>
                    <a:pt x="14559" y="7660"/>
                    <a:pt x="18919" y="1707"/>
                    <a:pt x="18919" y="1707"/>
                  </a:cubicBezTo>
                  <a:cubicBezTo>
                    <a:pt x="19033" y="1138"/>
                    <a:pt x="19147" y="570"/>
                    <a:pt x="19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6997739" y="4419418"/>
              <a:ext cx="203215" cy="114821"/>
            </a:xfrm>
            <a:custGeom>
              <a:avLst/>
              <a:gdLst/>
              <a:ahLst/>
              <a:cxnLst/>
              <a:rect l="l" t="t" r="r" b="b"/>
              <a:pathLst>
                <a:path w="9858" h="5570" extrusionOk="0">
                  <a:moveTo>
                    <a:pt x="4832" y="0"/>
                  </a:moveTo>
                  <a:cubicBezTo>
                    <a:pt x="4361" y="0"/>
                    <a:pt x="3873" y="56"/>
                    <a:pt x="3375" y="186"/>
                  </a:cubicBezTo>
                  <a:cubicBezTo>
                    <a:pt x="2351" y="1399"/>
                    <a:pt x="1213" y="2537"/>
                    <a:pt x="0" y="3598"/>
                  </a:cubicBezTo>
                  <a:cubicBezTo>
                    <a:pt x="0" y="3598"/>
                    <a:pt x="161" y="3588"/>
                    <a:pt x="438" y="3588"/>
                  </a:cubicBezTo>
                  <a:cubicBezTo>
                    <a:pt x="1607" y="3588"/>
                    <a:pt x="4855" y="3762"/>
                    <a:pt x="6938" y="5570"/>
                  </a:cubicBezTo>
                  <a:lnTo>
                    <a:pt x="9858" y="2006"/>
                  </a:lnTo>
                  <a:cubicBezTo>
                    <a:pt x="9858" y="2006"/>
                    <a:pt x="7657" y="0"/>
                    <a:pt x="48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7096214" y="4302618"/>
              <a:ext cx="205957" cy="93444"/>
            </a:xfrm>
            <a:custGeom>
              <a:avLst/>
              <a:gdLst/>
              <a:ahLst/>
              <a:cxnLst/>
              <a:rect l="l" t="t" r="r" b="b"/>
              <a:pathLst>
                <a:path w="9991" h="4533" extrusionOk="0">
                  <a:moveTo>
                    <a:pt x="5987" y="1"/>
                  </a:moveTo>
                  <a:cubicBezTo>
                    <a:pt x="4306" y="1"/>
                    <a:pt x="2579" y="468"/>
                    <a:pt x="2579" y="468"/>
                  </a:cubicBezTo>
                  <a:cubicBezTo>
                    <a:pt x="2579" y="468"/>
                    <a:pt x="0" y="3312"/>
                    <a:pt x="2920" y="4335"/>
                  </a:cubicBezTo>
                  <a:cubicBezTo>
                    <a:pt x="3328" y="4471"/>
                    <a:pt x="3761" y="4532"/>
                    <a:pt x="4202" y="4532"/>
                  </a:cubicBezTo>
                  <a:cubicBezTo>
                    <a:pt x="6958" y="4532"/>
                    <a:pt x="9990" y="2150"/>
                    <a:pt x="8683" y="809"/>
                  </a:cubicBezTo>
                  <a:cubicBezTo>
                    <a:pt x="8108" y="190"/>
                    <a:pt x="7057" y="1"/>
                    <a:pt x="5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7134618" y="4211442"/>
              <a:ext cx="162481" cy="170562"/>
            </a:xfrm>
            <a:custGeom>
              <a:avLst/>
              <a:gdLst/>
              <a:ahLst/>
              <a:cxnLst/>
              <a:rect l="l" t="t" r="r" b="b"/>
              <a:pathLst>
                <a:path w="7882" h="8274" extrusionOk="0">
                  <a:moveTo>
                    <a:pt x="602" y="0"/>
                  </a:moveTo>
                  <a:lnTo>
                    <a:pt x="71" y="6370"/>
                  </a:lnTo>
                  <a:cubicBezTo>
                    <a:pt x="71" y="6370"/>
                    <a:pt x="0" y="8274"/>
                    <a:pt x="2307" y="8274"/>
                  </a:cubicBezTo>
                  <a:cubicBezTo>
                    <a:pt x="2393" y="8274"/>
                    <a:pt x="2481" y="8271"/>
                    <a:pt x="2573" y="8266"/>
                  </a:cubicBezTo>
                  <a:cubicBezTo>
                    <a:pt x="4166" y="8152"/>
                    <a:pt x="5644" y="7431"/>
                    <a:pt x="6706" y="6256"/>
                  </a:cubicBezTo>
                  <a:lnTo>
                    <a:pt x="7881" y="83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9C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7124352" y="4269264"/>
              <a:ext cx="168748" cy="57864"/>
            </a:xfrm>
            <a:custGeom>
              <a:avLst/>
              <a:gdLst/>
              <a:ahLst/>
              <a:cxnLst/>
              <a:rect l="l" t="t" r="r" b="b"/>
              <a:pathLst>
                <a:path w="8186" h="2807" extrusionOk="0">
                  <a:moveTo>
                    <a:pt x="834" y="1"/>
                  </a:moveTo>
                  <a:lnTo>
                    <a:pt x="834" y="1"/>
                  </a:lnTo>
                  <a:cubicBezTo>
                    <a:pt x="834" y="1"/>
                    <a:pt x="0" y="2769"/>
                    <a:pt x="4095" y="2807"/>
                  </a:cubicBezTo>
                  <a:cubicBezTo>
                    <a:pt x="4124" y="2807"/>
                    <a:pt x="4152" y="2807"/>
                    <a:pt x="4180" y="2807"/>
                  </a:cubicBezTo>
                  <a:cubicBezTo>
                    <a:pt x="8186" y="2807"/>
                    <a:pt x="7924" y="153"/>
                    <a:pt x="7924" y="153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8145066" y="4277345"/>
              <a:ext cx="415810" cy="416222"/>
            </a:xfrm>
            <a:custGeom>
              <a:avLst/>
              <a:gdLst/>
              <a:ahLst/>
              <a:cxnLst/>
              <a:rect l="l" t="t" r="r" b="b"/>
              <a:pathLst>
                <a:path w="20171" h="20191" extrusionOk="0">
                  <a:moveTo>
                    <a:pt x="3947" y="0"/>
                  </a:moveTo>
                  <a:cubicBezTo>
                    <a:pt x="2614" y="0"/>
                    <a:pt x="1479" y="775"/>
                    <a:pt x="835" y="2452"/>
                  </a:cubicBezTo>
                  <a:cubicBezTo>
                    <a:pt x="190" y="4348"/>
                    <a:pt x="1" y="6395"/>
                    <a:pt x="304" y="8405"/>
                  </a:cubicBezTo>
                  <a:cubicBezTo>
                    <a:pt x="380" y="8936"/>
                    <a:pt x="494" y="9504"/>
                    <a:pt x="645" y="10073"/>
                  </a:cubicBezTo>
                  <a:cubicBezTo>
                    <a:pt x="645" y="10073"/>
                    <a:pt x="5271" y="15836"/>
                    <a:pt x="7584" y="17580"/>
                  </a:cubicBezTo>
                  <a:cubicBezTo>
                    <a:pt x="9806" y="19280"/>
                    <a:pt x="12508" y="20191"/>
                    <a:pt x="15276" y="20191"/>
                  </a:cubicBezTo>
                  <a:cubicBezTo>
                    <a:pt x="15719" y="20191"/>
                    <a:pt x="16163" y="20167"/>
                    <a:pt x="16607" y="20120"/>
                  </a:cubicBezTo>
                  <a:cubicBezTo>
                    <a:pt x="18730" y="19931"/>
                    <a:pt x="19602" y="18945"/>
                    <a:pt x="19905" y="17808"/>
                  </a:cubicBezTo>
                  <a:cubicBezTo>
                    <a:pt x="20133" y="16898"/>
                    <a:pt x="20171" y="16026"/>
                    <a:pt x="20019" y="15116"/>
                  </a:cubicBezTo>
                  <a:cubicBezTo>
                    <a:pt x="19905" y="13523"/>
                    <a:pt x="15735" y="10642"/>
                    <a:pt x="15735" y="10642"/>
                  </a:cubicBezTo>
                  <a:cubicBezTo>
                    <a:pt x="12967" y="9087"/>
                    <a:pt x="10427" y="5675"/>
                    <a:pt x="8001" y="1960"/>
                  </a:cubicBezTo>
                  <a:cubicBezTo>
                    <a:pt x="6639" y="690"/>
                    <a:pt x="5205" y="0"/>
                    <a:pt x="3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8151332" y="4450587"/>
              <a:ext cx="404080" cy="242980"/>
            </a:xfrm>
            <a:custGeom>
              <a:avLst/>
              <a:gdLst/>
              <a:ahLst/>
              <a:cxnLst/>
              <a:rect l="l" t="t" r="r" b="b"/>
              <a:pathLst>
                <a:path w="19602" h="11787" extrusionOk="0">
                  <a:moveTo>
                    <a:pt x="0" y="1"/>
                  </a:moveTo>
                  <a:cubicBezTo>
                    <a:pt x="76" y="532"/>
                    <a:pt x="190" y="1100"/>
                    <a:pt x="341" y="1669"/>
                  </a:cubicBezTo>
                  <a:cubicBezTo>
                    <a:pt x="341" y="1669"/>
                    <a:pt x="4967" y="7432"/>
                    <a:pt x="7280" y="9176"/>
                  </a:cubicBezTo>
                  <a:cubicBezTo>
                    <a:pt x="9502" y="10876"/>
                    <a:pt x="12204" y="11787"/>
                    <a:pt x="14972" y="11787"/>
                  </a:cubicBezTo>
                  <a:cubicBezTo>
                    <a:pt x="15415" y="11787"/>
                    <a:pt x="15859" y="11763"/>
                    <a:pt x="16303" y="11716"/>
                  </a:cubicBezTo>
                  <a:cubicBezTo>
                    <a:pt x="18426" y="11527"/>
                    <a:pt x="19298" y="10541"/>
                    <a:pt x="19601" y="9404"/>
                  </a:cubicBezTo>
                  <a:lnTo>
                    <a:pt x="19601" y="9404"/>
                  </a:lnTo>
                  <a:cubicBezTo>
                    <a:pt x="18919" y="10048"/>
                    <a:pt x="18047" y="10465"/>
                    <a:pt x="17137" y="10579"/>
                  </a:cubicBezTo>
                  <a:cubicBezTo>
                    <a:pt x="16506" y="10676"/>
                    <a:pt x="15875" y="10724"/>
                    <a:pt x="15248" y="10724"/>
                  </a:cubicBezTo>
                  <a:cubicBezTo>
                    <a:pt x="12449" y="10724"/>
                    <a:pt x="9737" y="9773"/>
                    <a:pt x="7507" y="8039"/>
                  </a:cubicBezTo>
                  <a:cubicBezTo>
                    <a:pt x="5081" y="5991"/>
                    <a:pt x="1327" y="155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8253703" y="4419027"/>
              <a:ext cx="204019" cy="116780"/>
            </a:xfrm>
            <a:custGeom>
              <a:avLst/>
              <a:gdLst/>
              <a:ahLst/>
              <a:cxnLst/>
              <a:rect l="l" t="t" r="r" b="b"/>
              <a:pathLst>
                <a:path w="9897" h="5665" extrusionOk="0">
                  <a:moveTo>
                    <a:pt x="5158" y="1"/>
                  </a:moveTo>
                  <a:cubicBezTo>
                    <a:pt x="2215" y="1"/>
                    <a:pt x="1" y="2214"/>
                    <a:pt x="1" y="2214"/>
                  </a:cubicBezTo>
                  <a:lnTo>
                    <a:pt x="3072" y="5665"/>
                  </a:lnTo>
                  <a:cubicBezTo>
                    <a:pt x="5351" y="3456"/>
                    <a:pt x="9370" y="3389"/>
                    <a:pt x="9849" y="3389"/>
                  </a:cubicBezTo>
                  <a:cubicBezTo>
                    <a:pt x="9880" y="3389"/>
                    <a:pt x="9896" y="3390"/>
                    <a:pt x="9896" y="3390"/>
                  </a:cubicBezTo>
                  <a:cubicBezTo>
                    <a:pt x="8645" y="2404"/>
                    <a:pt x="7470" y="1304"/>
                    <a:pt x="6370" y="129"/>
                  </a:cubicBezTo>
                  <a:cubicBezTo>
                    <a:pt x="5955" y="40"/>
                    <a:pt x="5550" y="1"/>
                    <a:pt x="5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8148220" y="4307731"/>
              <a:ext cx="205544" cy="92104"/>
            </a:xfrm>
            <a:custGeom>
              <a:avLst/>
              <a:gdLst/>
              <a:ahLst/>
              <a:cxnLst/>
              <a:rect l="l" t="t" r="r" b="b"/>
              <a:pathLst>
                <a:path w="9971" h="4468" extrusionOk="0">
                  <a:moveTo>
                    <a:pt x="4276" y="1"/>
                  </a:moveTo>
                  <a:cubicBezTo>
                    <a:pt x="3066" y="1"/>
                    <a:pt x="1809" y="207"/>
                    <a:pt x="1175" y="941"/>
                  </a:cubicBezTo>
                  <a:cubicBezTo>
                    <a:pt x="0" y="2306"/>
                    <a:pt x="2892" y="4468"/>
                    <a:pt x="5578" y="4468"/>
                  </a:cubicBezTo>
                  <a:cubicBezTo>
                    <a:pt x="6100" y="4468"/>
                    <a:pt x="6614" y="4386"/>
                    <a:pt x="7089" y="4201"/>
                  </a:cubicBezTo>
                  <a:cubicBezTo>
                    <a:pt x="9971" y="3064"/>
                    <a:pt x="7279" y="334"/>
                    <a:pt x="7279" y="334"/>
                  </a:cubicBezTo>
                  <a:cubicBezTo>
                    <a:pt x="7279" y="334"/>
                    <a:pt x="5816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8146632" y="4213792"/>
              <a:ext cx="169614" cy="172727"/>
            </a:xfrm>
            <a:custGeom>
              <a:avLst/>
              <a:gdLst/>
              <a:ahLst/>
              <a:cxnLst/>
              <a:rect l="l" t="t" r="r" b="b"/>
              <a:pathLst>
                <a:path w="8228" h="8379" extrusionOk="0">
                  <a:moveTo>
                    <a:pt x="7242" y="0"/>
                  </a:moveTo>
                  <a:lnTo>
                    <a:pt x="1" y="1137"/>
                  </a:lnTo>
                  <a:lnTo>
                    <a:pt x="1441" y="6521"/>
                  </a:lnTo>
                  <a:cubicBezTo>
                    <a:pt x="2541" y="7659"/>
                    <a:pt x="4057" y="8341"/>
                    <a:pt x="5650" y="8379"/>
                  </a:cubicBezTo>
                  <a:cubicBezTo>
                    <a:pt x="8228" y="8379"/>
                    <a:pt x="8038" y="6332"/>
                    <a:pt x="8038" y="6332"/>
                  </a:cubicBezTo>
                  <a:lnTo>
                    <a:pt x="7242" y="0"/>
                  </a:lnTo>
                  <a:close/>
                </a:path>
              </a:pathLst>
            </a:custGeom>
            <a:solidFill>
              <a:srgbClr val="F9C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8154693" y="4247393"/>
              <a:ext cx="168583" cy="84704"/>
            </a:xfrm>
            <a:custGeom>
              <a:avLst/>
              <a:gdLst/>
              <a:ahLst/>
              <a:cxnLst/>
              <a:rect l="l" t="t" r="r" b="b"/>
              <a:pathLst>
                <a:path w="8178" h="4109" extrusionOk="0">
                  <a:moveTo>
                    <a:pt x="7079" y="0"/>
                  </a:moveTo>
                  <a:lnTo>
                    <a:pt x="140" y="1631"/>
                  </a:lnTo>
                  <a:cubicBezTo>
                    <a:pt x="140" y="1631"/>
                    <a:pt x="1" y="4109"/>
                    <a:pt x="3606" y="4109"/>
                  </a:cubicBezTo>
                  <a:cubicBezTo>
                    <a:pt x="3758" y="4109"/>
                    <a:pt x="3917" y="4104"/>
                    <a:pt x="4083" y="4095"/>
                  </a:cubicBezTo>
                  <a:cubicBezTo>
                    <a:pt x="8178" y="3868"/>
                    <a:pt x="7079" y="0"/>
                    <a:pt x="7079" y="0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7122002" y="2474796"/>
              <a:ext cx="1206159" cy="1832420"/>
            </a:xfrm>
            <a:custGeom>
              <a:avLst/>
              <a:gdLst/>
              <a:ahLst/>
              <a:cxnLst/>
              <a:rect l="l" t="t" r="r" b="b"/>
              <a:pathLst>
                <a:path w="58511" h="88891" extrusionOk="0">
                  <a:moveTo>
                    <a:pt x="41251" y="1"/>
                  </a:moveTo>
                  <a:lnTo>
                    <a:pt x="4664" y="1593"/>
                  </a:lnTo>
                  <a:cubicBezTo>
                    <a:pt x="2503" y="15128"/>
                    <a:pt x="2048" y="28891"/>
                    <a:pt x="3299" y="42578"/>
                  </a:cubicBezTo>
                  <a:cubicBezTo>
                    <a:pt x="1517" y="48379"/>
                    <a:pt x="531" y="54407"/>
                    <a:pt x="342" y="60473"/>
                  </a:cubicBezTo>
                  <a:cubicBezTo>
                    <a:pt x="190" y="69914"/>
                    <a:pt x="228" y="86065"/>
                    <a:pt x="228" y="86065"/>
                  </a:cubicBezTo>
                  <a:cubicBezTo>
                    <a:pt x="1" y="87771"/>
                    <a:pt x="3240" y="88890"/>
                    <a:pt x="5950" y="88890"/>
                  </a:cubicBezTo>
                  <a:cubicBezTo>
                    <a:pt x="7756" y="88890"/>
                    <a:pt x="9327" y="88393"/>
                    <a:pt x="9479" y="87240"/>
                  </a:cubicBezTo>
                  <a:cubicBezTo>
                    <a:pt x="9479" y="87240"/>
                    <a:pt x="12853" y="65819"/>
                    <a:pt x="14484" y="59450"/>
                  </a:cubicBezTo>
                  <a:cubicBezTo>
                    <a:pt x="16076" y="53080"/>
                    <a:pt x="16455" y="42464"/>
                    <a:pt x="16455" y="42464"/>
                  </a:cubicBezTo>
                  <a:lnTo>
                    <a:pt x="22711" y="20777"/>
                  </a:lnTo>
                  <a:lnTo>
                    <a:pt x="35298" y="43867"/>
                  </a:lnTo>
                  <a:cubicBezTo>
                    <a:pt x="35298" y="43867"/>
                    <a:pt x="37270" y="54293"/>
                    <a:pt x="39772" y="60360"/>
                  </a:cubicBezTo>
                  <a:cubicBezTo>
                    <a:pt x="42312" y="66388"/>
                    <a:pt x="48871" y="87127"/>
                    <a:pt x="48871" y="87127"/>
                  </a:cubicBezTo>
                  <a:cubicBezTo>
                    <a:pt x="49216" y="88301"/>
                    <a:pt x="50459" y="88792"/>
                    <a:pt x="51919" y="88792"/>
                  </a:cubicBezTo>
                  <a:cubicBezTo>
                    <a:pt x="54795" y="88792"/>
                    <a:pt x="58511" y="86887"/>
                    <a:pt x="57857" y="84549"/>
                  </a:cubicBezTo>
                  <a:cubicBezTo>
                    <a:pt x="57857" y="84511"/>
                    <a:pt x="55468" y="68549"/>
                    <a:pt x="53914" y="59260"/>
                  </a:cubicBezTo>
                  <a:cubicBezTo>
                    <a:pt x="52814" y="53270"/>
                    <a:pt x="50957" y="47469"/>
                    <a:pt x="48341" y="41971"/>
                  </a:cubicBezTo>
                  <a:cubicBezTo>
                    <a:pt x="47772" y="26085"/>
                    <a:pt x="45990" y="11451"/>
                    <a:pt x="4125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7946551" y="2481042"/>
              <a:ext cx="367366" cy="1731204"/>
            </a:xfrm>
            <a:custGeom>
              <a:avLst/>
              <a:gdLst/>
              <a:ahLst/>
              <a:cxnLst/>
              <a:rect l="l" t="t" r="r" b="b"/>
              <a:pathLst>
                <a:path w="17821" h="83981" extrusionOk="0">
                  <a:moveTo>
                    <a:pt x="494" y="1"/>
                  </a:moveTo>
                  <a:lnTo>
                    <a:pt x="1" y="115"/>
                  </a:lnTo>
                  <a:cubicBezTo>
                    <a:pt x="39" y="266"/>
                    <a:pt x="4285" y="13953"/>
                    <a:pt x="5157" y="21839"/>
                  </a:cubicBezTo>
                  <a:cubicBezTo>
                    <a:pt x="5650" y="26275"/>
                    <a:pt x="6029" y="31507"/>
                    <a:pt x="6370" y="35716"/>
                  </a:cubicBezTo>
                  <a:cubicBezTo>
                    <a:pt x="6598" y="39090"/>
                    <a:pt x="6787" y="41782"/>
                    <a:pt x="6977" y="42730"/>
                  </a:cubicBezTo>
                  <a:cubicBezTo>
                    <a:pt x="7242" y="43867"/>
                    <a:pt x="7659" y="44967"/>
                    <a:pt x="8152" y="46066"/>
                  </a:cubicBezTo>
                  <a:cubicBezTo>
                    <a:pt x="10086" y="50426"/>
                    <a:pt x="11526" y="55014"/>
                    <a:pt x="12474" y="59715"/>
                  </a:cubicBezTo>
                  <a:cubicBezTo>
                    <a:pt x="14390" y="69144"/>
                    <a:pt x="17758" y="83710"/>
                    <a:pt x="17819" y="83976"/>
                  </a:cubicBezTo>
                  <a:lnTo>
                    <a:pt x="17819" y="83976"/>
                  </a:lnTo>
                  <a:cubicBezTo>
                    <a:pt x="17751" y="83670"/>
                    <a:pt x="14890" y="69067"/>
                    <a:pt x="12967" y="59602"/>
                  </a:cubicBezTo>
                  <a:cubicBezTo>
                    <a:pt x="12019" y="54862"/>
                    <a:pt x="10541" y="50275"/>
                    <a:pt x="8607" y="45877"/>
                  </a:cubicBezTo>
                  <a:cubicBezTo>
                    <a:pt x="8114" y="44815"/>
                    <a:pt x="7735" y="43754"/>
                    <a:pt x="7432" y="42654"/>
                  </a:cubicBezTo>
                  <a:cubicBezTo>
                    <a:pt x="7280" y="41706"/>
                    <a:pt x="7091" y="39014"/>
                    <a:pt x="6863" y="35640"/>
                  </a:cubicBezTo>
                  <a:cubicBezTo>
                    <a:pt x="6522" y="31469"/>
                    <a:pt x="6143" y="26237"/>
                    <a:pt x="5650" y="21801"/>
                  </a:cubicBezTo>
                  <a:cubicBezTo>
                    <a:pt x="4778" y="13840"/>
                    <a:pt x="531" y="115"/>
                    <a:pt x="494" y="1"/>
                  </a:cubicBezTo>
                  <a:close/>
                  <a:moveTo>
                    <a:pt x="17819" y="83976"/>
                  </a:moveTo>
                  <a:lnTo>
                    <a:pt x="17819" y="83976"/>
                  </a:lnTo>
                  <a:cubicBezTo>
                    <a:pt x="17820" y="83978"/>
                    <a:pt x="17820" y="83979"/>
                    <a:pt x="17820" y="83980"/>
                  </a:cubicBezTo>
                  <a:cubicBezTo>
                    <a:pt x="17820" y="83980"/>
                    <a:pt x="17820" y="83979"/>
                    <a:pt x="17819" y="8397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7208747" y="2496688"/>
              <a:ext cx="764396" cy="158400"/>
            </a:xfrm>
            <a:custGeom>
              <a:avLst/>
              <a:gdLst/>
              <a:ahLst/>
              <a:cxnLst/>
              <a:rect l="l" t="t" r="r" b="b"/>
              <a:pathLst>
                <a:path w="37081" h="7684" extrusionOk="0">
                  <a:moveTo>
                    <a:pt x="37081" y="0"/>
                  </a:moveTo>
                  <a:lnTo>
                    <a:pt x="1" y="1972"/>
                  </a:lnTo>
                  <a:cubicBezTo>
                    <a:pt x="1" y="1972"/>
                    <a:pt x="3513" y="7683"/>
                    <a:pt x="13837" y="7683"/>
                  </a:cubicBezTo>
                  <a:cubicBezTo>
                    <a:pt x="14608" y="7683"/>
                    <a:pt x="15417" y="7652"/>
                    <a:pt x="16266" y="7583"/>
                  </a:cubicBezTo>
                  <a:cubicBezTo>
                    <a:pt x="23735" y="6901"/>
                    <a:pt x="30901" y="4284"/>
                    <a:pt x="370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7182958" y="2324745"/>
              <a:ext cx="806594" cy="295113"/>
            </a:xfrm>
            <a:custGeom>
              <a:avLst/>
              <a:gdLst/>
              <a:ahLst/>
              <a:cxnLst/>
              <a:rect l="l" t="t" r="r" b="b"/>
              <a:pathLst>
                <a:path w="39128" h="14316" extrusionOk="0">
                  <a:moveTo>
                    <a:pt x="37232" y="0"/>
                  </a:moveTo>
                  <a:cubicBezTo>
                    <a:pt x="37232" y="0"/>
                    <a:pt x="25201" y="4273"/>
                    <a:pt x="13291" y="4273"/>
                  </a:cubicBezTo>
                  <a:cubicBezTo>
                    <a:pt x="9099" y="4273"/>
                    <a:pt x="4922" y="3744"/>
                    <a:pt x="1290" y="2313"/>
                  </a:cubicBezTo>
                  <a:lnTo>
                    <a:pt x="1" y="9479"/>
                  </a:lnTo>
                  <a:cubicBezTo>
                    <a:pt x="1" y="9479"/>
                    <a:pt x="4342" y="14316"/>
                    <a:pt x="14707" y="14316"/>
                  </a:cubicBezTo>
                  <a:cubicBezTo>
                    <a:pt x="15803" y="14316"/>
                    <a:pt x="16966" y="14262"/>
                    <a:pt x="18199" y="14142"/>
                  </a:cubicBezTo>
                  <a:cubicBezTo>
                    <a:pt x="31090" y="12853"/>
                    <a:pt x="39128" y="8455"/>
                    <a:pt x="39128" y="8455"/>
                  </a:cubicBezTo>
                  <a:lnTo>
                    <a:pt x="37232" y="0"/>
                  </a:lnTo>
                  <a:close/>
                </a:path>
              </a:pathLst>
            </a:custGeom>
            <a:solidFill>
              <a:srgbClr val="5DD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7470589" y="1014834"/>
              <a:ext cx="221974" cy="356090"/>
            </a:xfrm>
            <a:custGeom>
              <a:avLst/>
              <a:gdLst/>
              <a:ahLst/>
              <a:cxnLst/>
              <a:rect l="l" t="t" r="r" b="b"/>
              <a:pathLst>
                <a:path w="10768" h="17274" extrusionOk="0">
                  <a:moveTo>
                    <a:pt x="9896" y="1"/>
                  </a:moveTo>
                  <a:lnTo>
                    <a:pt x="1213" y="3489"/>
                  </a:lnTo>
                  <a:lnTo>
                    <a:pt x="569" y="13574"/>
                  </a:lnTo>
                  <a:cubicBezTo>
                    <a:pt x="569" y="13574"/>
                    <a:pt x="0" y="16796"/>
                    <a:pt x="3337" y="17213"/>
                  </a:cubicBezTo>
                  <a:cubicBezTo>
                    <a:pt x="3637" y="17254"/>
                    <a:pt x="3934" y="17274"/>
                    <a:pt x="4227" y="17274"/>
                  </a:cubicBezTo>
                  <a:cubicBezTo>
                    <a:pt x="7192" y="17274"/>
                    <a:pt x="9716" y="15285"/>
                    <a:pt x="10199" y="13422"/>
                  </a:cubicBezTo>
                  <a:cubicBezTo>
                    <a:pt x="10768" y="11413"/>
                    <a:pt x="9896" y="1"/>
                    <a:pt x="9896" y="1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7488564" y="1005455"/>
              <a:ext cx="192784" cy="181735"/>
            </a:xfrm>
            <a:custGeom>
              <a:avLst/>
              <a:gdLst/>
              <a:ahLst/>
              <a:cxnLst/>
              <a:rect l="l" t="t" r="r" b="b"/>
              <a:pathLst>
                <a:path w="9352" h="8816" extrusionOk="0">
                  <a:moveTo>
                    <a:pt x="9024" y="1"/>
                  </a:moveTo>
                  <a:lnTo>
                    <a:pt x="341" y="3451"/>
                  </a:lnTo>
                  <a:lnTo>
                    <a:pt x="0" y="8721"/>
                  </a:lnTo>
                  <a:cubicBezTo>
                    <a:pt x="190" y="8759"/>
                    <a:pt x="379" y="8797"/>
                    <a:pt x="569" y="8797"/>
                  </a:cubicBezTo>
                  <a:cubicBezTo>
                    <a:pt x="752" y="8809"/>
                    <a:pt x="935" y="8816"/>
                    <a:pt x="1115" y="8816"/>
                  </a:cubicBezTo>
                  <a:cubicBezTo>
                    <a:pt x="5714" y="8816"/>
                    <a:pt x="9352" y="4708"/>
                    <a:pt x="9024" y="38"/>
                  </a:cubicBezTo>
                  <a:lnTo>
                    <a:pt x="9024" y="1"/>
                  </a:ln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7179062" y="659300"/>
              <a:ext cx="46918" cy="223479"/>
            </a:xfrm>
            <a:custGeom>
              <a:avLst/>
              <a:gdLst/>
              <a:ahLst/>
              <a:cxnLst/>
              <a:rect l="l" t="t" r="r" b="b"/>
              <a:pathLst>
                <a:path w="2276" h="10841" extrusionOk="0">
                  <a:moveTo>
                    <a:pt x="1544" y="0"/>
                  </a:moveTo>
                  <a:cubicBezTo>
                    <a:pt x="1350" y="0"/>
                    <a:pt x="1123" y="343"/>
                    <a:pt x="872" y="1324"/>
                  </a:cubicBezTo>
                  <a:cubicBezTo>
                    <a:pt x="0" y="4622"/>
                    <a:pt x="759" y="10802"/>
                    <a:pt x="759" y="10802"/>
                  </a:cubicBezTo>
                  <a:lnTo>
                    <a:pt x="2275" y="10840"/>
                  </a:lnTo>
                  <a:cubicBezTo>
                    <a:pt x="1744" y="7883"/>
                    <a:pt x="1744" y="4812"/>
                    <a:pt x="2275" y="1854"/>
                  </a:cubicBezTo>
                  <a:cubicBezTo>
                    <a:pt x="2275" y="1854"/>
                    <a:pt x="1997" y="0"/>
                    <a:pt x="1544" y="0"/>
                  </a:cubicBezTo>
                  <a:close/>
                </a:path>
              </a:pathLst>
            </a:custGeom>
            <a:solidFill>
              <a:srgbClr val="270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7190771" y="836624"/>
              <a:ext cx="87569" cy="144629"/>
            </a:xfrm>
            <a:custGeom>
              <a:avLst/>
              <a:gdLst/>
              <a:ahLst/>
              <a:cxnLst/>
              <a:rect l="l" t="t" r="r" b="b"/>
              <a:pathLst>
                <a:path w="4248" h="7016" extrusionOk="0">
                  <a:moveTo>
                    <a:pt x="2571" y="0"/>
                  </a:moveTo>
                  <a:cubicBezTo>
                    <a:pt x="2561" y="0"/>
                    <a:pt x="2551" y="1"/>
                    <a:pt x="2541" y="1"/>
                  </a:cubicBezTo>
                  <a:lnTo>
                    <a:pt x="1480" y="1"/>
                  </a:lnTo>
                  <a:cubicBezTo>
                    <a:pt x="645" y="39"/>
                    <a:pt x="1" y="1631"/>
                    <a:pt x="77" y="3565"/>
                  </a:cubicBezTo>
                  <a:cubicBezTo>
                    <a:pt x="153" y="5499"/>
                    <a:pt x="873" y="7015"/>
                    <a:pt x="1707" y="7015"/>
                  </a:cubicBezTo>
                  <a:lnTo>
                    <a:pt x="2807" y="7015"/>
                  </a:lnTo>
                  <a:cubicBezTo>
                    <a:pt x="3641" y="6977"/>
                    <a:pt x="4247" y="5385"/>
                    <a:pt x="4171" y="3451"/>
                  </a:cubicBezTo>
                  <a:cubicBezTo>
                    <a:pt x="4134" y="1541"/>
                    <a:pt x="3393" y="0"/>
                    <a:pt x="2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7213447" y="836624"/>
              <a:ext cx="64894" cy="144629"/>
            </a:xfrm>
            <a:custGeom>
              <a:avLst/>
              <a:gdLst/>
              <a:ahLst/>
              <a:cxnLst/>
              <a:rect l="l" t="t" r="r" b="b"/>
              <a:pathLst>
                <a:path w="3148" h="7016" extrusionOk="0">
                  <a:moveTo>
                    <a:pt x="1471" y="0"/>
                  </a:moveTo>
                  <a:cubicBezTo>
                    <a:pt x="1461" y="0"/>
                    <a:pt x="1451" y="1"/>
                    <a:pt x="1441" y="1"/>
                  </a:cubicBezTo>
                  <a:cubicBezTo>
                    <a:pt x="607" y="39"/>
                    <a:pt x="0" y="1631"/>
                    <a:pt x="76" y="3565"/>
                  </a:cubicBezTo>
                  <a:cubicBezTo>
                    <a:pt x="152" y="5499"/>
                    <a:pt x="872" y="7015"/>
                    <a:pt x="1707" y="7015"/>
                  </a:cubicBezTo>
                  <a:cubicBezTo>
                    <a:pt x="2541" y="6977"/>
                    <a:pt x="3147" y="5385"/>
                    <a:pt x="3071" y="3451"/>
                  </a:cubicBezTo>
                  <a:cubicBezTo>
                    <a:pt x="3034" y="1541"/>
                    <a:pt x="2293" y="0"/>
                    <a:pt x="1471" y="0"/>
                  </a:cubicBezTo>
                  <a:close/>
                </a:path>
              </a:pathLst>
            </a:custGeom>
            <a:solidFill>
              <a:srgbClr val="3FA8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7210313" y="782677"/>
              <a:ext cx="151659" cy="249391"/>
            </a:xfrm>
            <a:custGeom>
              <a:avLst/>
              <a:gdLst/>
              <a:ahLst/>
              <a:cxnLst/>
              <a:rect l="l" t="t" r="r" b="b"/>
              <a:pathLst>
                <a:path w="7357" h="12098" extrusionOk="0">
                  <a:moveTo>
                    <a:pt x="4458" y="1"/>
                  </a:moveTo>
                  <a:cubicBezTo>
                    <a:pt x="4438" y="1"/>
                    <a:pt x="4419" y="1"/>
                    <a:pt x="4399" y="2"/>
                  </a:cubicBezTo>
                  <a:lnTo>
                    <a:pt x="2503" y="2"/>
                  </a:lnTo>
                  <a:cubicBezTo>
                    <a:pt x="1062" y="40"/>
                    <a:pt x="1" y="2808"/>
                    <a:pt x="115" y="6144"/>
                  </a:cubicBezTo>
                  <a:cubicBezTo>
                    <a:pt x="265" y="9494"/>
                    <a:pt x="1499" y="12097"/>
                    <a:pt x="2927" y="12097"/>
                  </a:cubicBezTo>
                  <a:cubicBezTo>
                    <a:pt x="2937" y="12097"/>
                    <a:pt x="2948" y="12097"/>
                    <a:pt x="2958" y="12097"/>
                  </a:cubicBezTo>
                  <a:lnTo>
                    <a:pt x="4854" y="12097"/>
                  </a:lnTo>
                  <a:cubicBezTo>
                    <a:pt x="6294" y="12021"/>
                    <a:pt x="7356" y="9291"/>
                    <a:pt x="7242" y="5955"/>
                  </a:cubicBezTo>
                  <a:cubicBezTo>
                    <a:pt x="7130" y="2664"/>
                    <a:pt x="5875" y="1"/>
                    <a:pt x="4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7249398" y="781914"/>
              <a:ext cx="112574" cy="249391"/>
            </a:xfrm>
            <a:custGeom>
              <a:avLst/>
              <a:gdLst/>
              <a:ahLst/>
              <a:cxnLst/>
              <a:rect l="l" t="t" r="r" b="b"/>
              <a:pathLst>
                <a:path w="5461" h="12098" extrusionOk="0">
                  <a:moveTo>
                    <a:pt x="2533" y="1"/>
                  </a:moveTo>
                  <a:cubicBezTo>
                    <a:pt x="2523" y="1"/>
                    <a:pt x="2513" y="1"/>
                    <a:pt x="2503" y="1"/>
                  </a:cubicBezTo>
                  <a:cubicBezTo>
                    <a:pt x="1062" y="77"/>
                    <a:pt x="0" y="2807"/>
                    <a:pt x="114" y="6143"/>
                  </a:cubicBezTo>
                  <a:cubicBezTo>
                    <a:pt x="264" y="9470"/>
                    <a:pt x="1482" y="12097"/>
                    <a:pt x="2898" y="12097"/>
                  </a:cubicBezTo>
                  <a:cubicBezTo>
                    <a:pt x="2918" y="12097"/>
                    <a:pt x="2938" y="12097"/>
                    <a:pt x="2958" y="12096"/>
                  </a:cubicBezTo>
                  <a:cubicBezTo>
                    <a:pt x="4398" y="12058"/>
                    <a:pt x="5460" y="9290"/>
                    <a:pt x="5346" y="5954"/>
                  </a:cubicBezTo>
                  <a:cubicBezTo>
                    <a:pt x="5233" y="2641"/>
                    <a:pt x="3962" y="1"/>
                    <a:pt x="2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7166549" y="663918"/>
              <a:ext cx="40672" cy="254029"/>
            </a:xfrm>
            <a:custGeom>
              <a:avLst/>
              <a:gdLst/>
              <a:ahLst/>
              <a:cxnLst/>
              <a:rect l="l" t="t" r="r" b="b"/>
              <a:pathLst>
                <a:path w="1973" h="12323" extrusionOk="0">
                  <a:moveTo>
                    <a:pt x="1366" y="0"/>
                  </a:moveTo>
                  <a:cubicBezTo>
                    <a:pt x="1366" y="0"/>
                    <a:pt x="1" y="6521"/>
                    <a:pt x="1328" y="12322"/>
                  </a:cubicBezTo>
                  <a:lnTo>
                    <a:pt x="1858" y="12322"/>
                  </a:lnTo>
                  <a:cubicBezTo>
                    <a:pt x="1858" y="12322"/>
                    <a:pt x="531" y="6028"/>
                    <a:pt x="1972" y="417"/>
                  </a:cubicBezTo>
                  <a:lnTo>
                    <a:pt x="1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7223610" y="680286"/>
              <a:ext cx="133271" cy="156050"/>
            </a:xfrm>
            <a:custGeom>
              <a:avLst/>
              <a:gdLst/>
              <a:ahLst/>
              <a:cxnLst/>
              <a:rect l="l" t="t" r="r" b="b"/>
              <a:pathLst>
                <a:path w="6465" h="7570" extrusionOk="0">
                  <a:moveTo>
                    <a:pt x="4584" y="1"/>
                  </a:moveTo>
                  <a:cubicBezTo>
                    <a:pt x="4573" y="1"/>
                    <a:pt x="4562" y="1"/>
                    <a:pt x="4550" y="2"/>
                  </a:cubicBezTo>
                  <a:cubicBezTo>
                    <a:pt x="3602" y="40"/>
                    <a:pt x="2730" y="419"/>
                    <a:pt x="2010" y="1026"/>
                  </a:cubicBezTo>
                  <a:cubicBezTo>
                    <a:pt x="2010" y="1026"/>
                    <a:pt x="0" y="4021"/>
                    <a:pt x="3337" y="7016"/>
                  </a:cubicBezTo>
                  <a:cubicBezTo>
                    <a:pt x="3761" y="7402"/>
                    <a:pt x="4122" y="7569"/>
                    <a:pt x="4425" y="7569"/>
                  </a:cubicBezTo>
                  <a:cubicBezTo>
                    <a:pt x="6464" y="7569"/>
                    <a:pt x="5914" y="1"/>
                    <a:pt x="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7280670" y="572350"/>
              <a:ext cx="423622" cy="581775"/>
            </a:xfrm>
            <a:custGeom>
              <a:avLst/>
              <a:gdLst/>
              <a:ahLst/>
              <a:cxnLst/>
              <a:rect l="l" t="t" r="r" b="b"/>
              <a:pathLst>
                <a:path w="20550" h="28222" extrusionOk="0">
                  <a:moveTo>
                    <a:pt x="10008" y="1"/>
                  </a:moveTo>
                  <a:cubicBezTo>
                    <a:pt x="9896" y="1"/>
                    <a:pt x="9783" y="2"/>
                    <a:pt x="9668" y="6"/>
                  </a:cubicBezTo>
                  <a:cubicBezTo>
                    <a:pt x="4663" y="196"/>
                    <a:pt x="2161" y="3911"/>
                    <a:pt x="986" y="7779"/>
                  </a:cubicBezTo>
                  <a:cubicBezTo>
                    <a:pt x="152" y="10736"/>
                    <a:pt x="0" y="14262"/>
                    <a:pt x="152" y="17560"/>
                  </a:cubicBezTo>
                  <a:cubicBezTo>
                    <a:pt x="410" y="24901"/>
                    <a:pt x="4795" y="28222"/>
                    <a:pt x="10165" y="28222"/>
                  </a:cubicBezTo>
                  <a:cubicBezTo>
                    <a:pt x="10315" y="28222"/>
                    <a:pt x="10465" y="28219"/>
                    <a:pt x="10616" y="28214"/>
                  </a:cubicBezTo>
                  <a:cubicBezTo>
                    <a:pt x="16151" y="27987"/>
                    <a:pt x="20549" y="24347"/>
                    <a:pt x="20284" y="16802"/>
                  </a:cubicBezTo>
                  <a:cubicBezTo>
                    <a:pt x="20208" y="14224"/>
                    <a:pt x="19867" y="11646"/>
                    <a:pt x="19260" y="9144"/>
                  </a:cubicBezTo>
                  <a:cubicBezTo>
                    <a:pt x="18034" y="4499"/>
                    <a:pt x="15497" y="1"/>
                    <a:pt x="10008" y="1"/>
                  </a:cubicBezTo>
                  <a:close/>
                </a:path>
              </a:pathLst>
            </a:custGeom>
            <a:solidFill>
              <a:srgbClr val="F9C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7636265" y="769422"/>
              <a:ext cx="117955" cy="219438"/>
            </a:xfrm>
            <a:custGeom>
              <a:avLst/>
              <a:gdLst/>
              <a:ahLst/>
              <a:cxnLst/>
              <a:rect l="l" t="t" r="r" b="b"/>
              <a:pathLst>
                <a:path w="5722" h="10645" extrusionOk="0">
                  <a:moveTo>
                    <a:pt x="1315" y="0"/>
                  </a:moveTo>
                  <a:cubicBezTo>
                    <a:pt x="1306" y="0"/>
                    <a:pt x="1298" y="0"/>
                    <a:pt x="1290" y="1"/>
                  </a:cubicBezTo>
                  <a:cubicBezTo>
                    <a:pt x="1290" y="1"/>
                    <a:pt x="1" y="1593"/>
                    <a:pt x="115" y="5346"/>
                  </a:cubicBezTo>
                  <a:cubicBezTo>
                    <a:pt x="217" y="8767"/>
                    <a:pt x="1400" y="10645"/>
                    <a:pt x="2744" y="10645"/>
                  </a:cubicBezTo>
                  <a:cubicBezTo>
                    <a:pt x="2890" y="10645"/>
                    <a:pt x="3037" y="10623"/>
                    <a:pt x="3186" y="10579"/>
                  </a:cubicBezTo>
                  <a:cubicBezTo>
                    <a:pt x="4699" y="10087"/>
                    <a:pt x="5722" y="0"/>
                    <a:pt x="1315" y="0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7300975" y="572350"/>
              <a:ext cx="390021" cy="298700"/>
            </a:xfrm>
            <a:custGeom>
              <a:avLst/>
              <a:gdLst/>
              <a:ahLst/>
              <a:cxnLst/>
              <a:rect l="l" t="t" r="r" b="b"/>
              <a:pathLst>
                <a:path w="18920" h="14490" extrusionOk="0">
                  <a:moveTo>
                    <a:pt x="9023" y="1"/>
                  </a:moveTo>
                  <a:cubicBezTo>
                    <a:pt x="8911" y="1"/>
                    <a:pt x="8798" y="2"/>
                    <a:pt x="8683" y="6"/>
                  </a:cubicBezTo>
                  <a:cubicBezTo>
                    <a:pt x="3678" y="196"/>
                    <a:pt x="1138" y="3911"/>
                    <a:pt x="1" y="7779"/>
                  </a:cubicBezTo>
                  <a:cubicBezTo>
                    <a:pt x="19" y="7780"/>
                    <a:pt x="39" y="7780"/>
                    <a:pt x="58" y="7780"/>
                  </a:cubicBezTo>
                  <a:cubicBezTo>
                    <a:pt x="707" y="7780"/>
                    <a:pt x="1756" y="7155"/>
                    <a:pt x="3413" y="5314"/>
                  </a:cubicBezTo>
                  <a:cubicBezTo>
                    <a:pt x="3413" y="5314"/>
                    <a:pt x="4087" y="6348"/>
                    <a:pt x="5668" y="6348"/>
                  </a:cubicBezTo>
                  <a:cubicBezTo>
                    <a:pt x="6991" y="6348"/>
                    <a:pt x="8949" y="5624"/>
                    <a:pt x="11678" y="2964"/>
                  </a:cubicBezTo>
                  <a:lnTo>
                    <a:pt x="11678" y="2964"/>
                  </a:lnTo>
                  <a:cubicBezTo>
                    <a:pt x="11678" y="2964"/>
                    <a:pt x="10958" y="6338"/>
                    <a:pt x="16114" y="7324"/>
                  </a:cubicBezTo>
                  <a:lnTo>
                    <a:pt x="18920" y="14489"/>
                  </a:lnTo>
                  <a:lnTo>
                    <a:pt x="18275" y="9144"/>
                  </a:lnTo>
                  <a:cubicBezTo>
                    <a:pt x="17049" y="4499"/>
                    <a:pt x="14512" y="1"/>
                    <a:pt x="9023" y="1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7149357" y="411456"/>
              <a:ext cx="640896" cy="451781"/>
            </a:xfrm>
            <a:custGeom>
              <a:avLst/>
              <a:gdLst/>
              <a:ahLst/>
              <a:cxnLst/>
              <a:rect l="l" t="t" r="r" b="b"/>
              <a:pathLst>
                <a:path w="31090" h="21916" extrusionOk="0">
                  <a:moveTo>
                    <a:pt x="12245" y="1"/>
                  </a:moveTo>
                  <a:cubicBezTo>
                    <a:pt x="10950" y="1"/>
                    <a:pt x="9808" y="288"/>
                    <a:pt x="8986" y="873"/>
                  </a:cubicBezTo>
                  <a:cubicBezTo>
                    <a:pt x="6218" y="2807"/>
                    <a:pt x="7090" y="4702"/>
                    <a:pt x="7090" y="4702"/>
                  </a:cubicBezTo>
                  <a:cubicBezTo>
                    <a:pt x="7090" y="4702"/>
                    <a:pt x="1782" y="5878"/>
                    <a:pt x="759" y="9176"/>
                  </a:cubicBezTo>
                  <a:cubicBezTo>
                    <a:pt x="1" y="11565"/>
                    <a:pt x="645" y="13726"/>
                    <a:pt x="2237" y="14749"/>
                  </a:cubicBezTo>
                  <a:cubicBezTo>
                    <a:pt x="2906" y="15172"/>
                    <a:pt x="3705" y="15398"/>
                    <a:pt x="4514" y="15398"/>
                  </a:cubicBezTo>
                  <a:cubicBezTo>
                    <a:pt x="4577" y="15398"/>
                    <a:pt x="4639" y="15397"/>
                    <a:pt x="4702" y="15394"/>
                  </a:cubicBezTo>
                  <a:cubicBezTo>
                    <a:pt x="8038" y="15280"/>
                    <a:pt x="11526" y="10541"/>
                    <a:pt x="11526" y="10541"/>
                  </a:cubicBezTo>
                  <a:cubicBezTo>
                    <a:pt x="11716" y="11641"/>
                    <a:pt x="12626" y="12437"/>
                    <a:pt x="13763" y="12475"/>
                  </a:cubicBezTo>
                  <a:cubicBezTo>
                    <a:pt x="13821" y="12481"/>
                    <a:pt x="13880" y="12485"/>
                    <a:pt x="13942" y="12485"/>
                  </a:cubicBezTo>
                  <a:cubicBezTo>
                    <a:pt x="15987" y="12485"/>
                    <a:pt x="20132" y="8911"/>
                    <a:pt x="20133" y="8911"/>
                  </a:cubicBezTo>
                  <a:lnTo>
                    <a:pt x="20133" y="8911"/>
                  </a:lnTo>
                  <a:cubicBezTo>
                    <a:pt x="19147" y="12247"/>
                    <a:pt x="24152" y="14939"/>
                    <a:pt x="24152" y="14939"/>
                  </a:cubicBezTo>
                  <a:lnTo>
                    <a:pt x="25554" y="21915"/>
                  </a:lnTo>
                  <a:lnTo>
                    <a:pt x="28777" y="21877"/>
                  </a:lnTo>
                  <a:cubicBezTo>
                    <a:pt x="28777" y="21877"/>
                    <a:pt x="31090" y="15053"/>
                    <a:pt x="28170" y="8911"/>
                  </a:cubicBezTo>
                  <a:cubicBezTo>
                    <a:pt x="27602" y="7735"/>
                    <a:pt x="26881" y="6636"/>
                    <a:pt x="25971" y="5650"/>
                  </a:cubicBezTo>
                  <a:cubicBezTo>
                    <a:pt x="24225" y="3729"/>
                    <a:pt x="22495" y="3400"/>
                    <a:pt x="21516" y="3400"/>
                  </a:cubicBezTo>
                  <a:cubicBezTo>
                    <a:pt x="21007" y="3400"/>
                    <a:pt x="20701" y="3489"/>
                    <a:pt x="20701" y="3489"/>
                  </a:cubicBezTo>
                  <a:cubicBezTo>
                    <a:pt x="18181" y="1198"/>
                    <a:pt x="14892" y="1"/>
                    <a:pt x="12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7457416" y="716093"/>
              <a:ext cx="139806" cy="51000"/>
            </a:xfrm>
            <a:custGeom>
              <a:avLst/>
              <a:gdLst/>
              <a:ahLst/>
              <a:cxnLst/>
              <a:rect l="l" t="t" r="r" b="b"/>
              <a:pathLst>
                <a:path w="6782" h="2474" extrusionOk="0">
                  <a:moveTo>
                    <a:pt x="3517" y="1"/>
                  </a:moveTo>
                  <a:cubicBezTo>
                    <a:pt x="2078" y="1"/>
                    <a:pt x="186" y="645"/>
                    <a:pt x="32" y="768"/>
                  </a:cubicBezTo>
                  <a:cubicBezTo>
                    <a:pt x="32" y="768"/>
                    <a:pt x="1" y="1901"/>
                    <a:pt x="541" y="1901"/>
                  </a:cubicBezTo>
                  <a:cubicBezTo>
                    <a:pt x="593" y="1901"/>
                    <a:pt x="651" y="1891"/>
                    <a:pt x="715" y="1867"/>
                  </a:cubicBezTo>
                  <a:cubicBezTo>
                    <a:pt x="1701" y="1564"/>
                    <a:pt x="2686" y="1412"/>
                    <a:pt x="3710" y="1412"/>
                  </a:cubicBezTo>
                  <a:cubicBezTo>
                    <a:pt x="4317" y="1412"/>
                    <a:pt x="5340" y="2398"/>
                    <a:pt x="5795" y="2474"/>
                  </a:cubicBezTo>
                  <a:cubicBezTo>
                    <a:pt x="6137" y="2474"/>
                    <a:pt x="6516" y="2360"/>
                    <a:pt x="6781" y="2171"/>
                  </a:cubicBezTo>
                  <a:cubicBezTo>
                    <a:pt x="6781" y="2171"/>
                    <a:pt x="5795" y="578"/>
                    <a:pt x="4430" y="123"/>
                  </a:cubicBezTo>
                  <a:cubicBezTo>
                    <a:pt x="4170" y="36"/>
                    <a:pt x="3856" y="1"/>
                    <a:pt x="3517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7280670" y="744705"/>
              <a:ext cx="114471" cy="64069"/>
            </a:xfrm>
            <a:custGeom>
              <a:avLst/>
              <a:gdLst/>
              <a:ahLst/>
              <a:cxnLst/>
              <a:rect l="l" t="t" r="r" b="b"/>
              <a:pathLst>
                <a:path w="5553" h="3108" extrusionOk="0">
                  <a:moveTo>
                    <a:pt x="3761" y="0"/>
                  </a:moveTo>
                  <a:cubicBezTo>
                    <a:pt x="3074" y="0"/>
                    <a:pt x="2281" y="108"/>
                    <a:pt x="1706" y="479"/>
                  </a:cubicBezTo>
                  <a:cubicBezTo>
                    <a:pt x="531" y="1237"/>
                    <a:pt x="0" y="2982"/>
                    <a:pt x="0" y="2982"/>
                  </a:cubicBezTo>
                  <a:cubicBezTo>
                    <a:pt x="178" y="3070"/>
                    <a:pt x="381" y="3107"/>
                    <a:pt x="581" y="3107"/>
                  </a:cubicBezTo>
                  <a:cubicBezTo>
                    <a:pt x="722" y="3107"/>
                    <a:pt x="860" y="3089"/>
                    <a:pt x="986" y="3057"/>
                  </a:cubicBezTo>
                  <a:cubicBezTo>
                    <a:pt x="1403" y="2868"/>
                    <a:pt x="2123" y="1692"/>
                    <a:pt x="2692" y="1541"/>
                  </a:cubicBezTo>
                  <a:cubicBezTo>
                    <a:pt x="3118" y="1422"/>
                    <a:pt x="3575" y="1363"/>
                    <a:pt x="4033" y="1363"/>
                  </a:cubicBezTo>
                  <a:cubicBezTo>
                    <a:pt x="4307" y="1363"/>
                    <a:pt x="4583" y="1384"/>
                    <a:pt x="4853" y="1427"/>
                  </a:cubicBezTo>
                  <a:cubicBezTo>
                    <a:pt x="4873" y="1429"/>
                    <a:pt x="4892" y="1430"/>
                    <a:pt x="4911" y="1430"/>
                  </a:cubicBezTo>
                  <a:cubicBezTo>
                    <a:pt x="5553" y="1430"/>
                    <a:pt x="5194" y="176"/>
                    <a:pt x="5194" y="176"/>
                  </a:cubicBezTo>
                  <a:cubicBezTo>
                    <a:pt x="5078" y="118"/>
                    <a:pt x="4477" y="0"/>
                    <a:pt x="3761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7508086" y="789747"/>
              <a:ext cx="33642" cy="46135"/>
            </a:xfrm>
            <a:custGeom>
              <a:avLst/>
              <a:gdLst/>
              <a:ahLst/>
              <a:cxnLst/>
              <a:rect l="l" t="t" r="r" b="b"/>
              <a:pathLst>
                <a:path w="1632" h="2238" extrusionOk="0">
                  <a:moveTo>
                    <a:pt x="797" y="0"/>
                  </a:moveTo>
                  <a:cubicBezTo>
                    <a:pt x="342" y="0"/>
                    <a:pt x="1" y="493"/>
                    <a:pt x="1" y="1100"/>
                  </a:cubicBezTo>
                  <a:cubicBezTo>
                    <a:pt x="1" y="1744"/>
                    <a:pt x="342" y="2237"/>
                    <a:pt x="797" y="2237"/>
                  </a:cubicBezTo>
                  <a:cubicBezTo>
                    <a:pt x="1252" y="2237"/>
                    <a:pt x="1631" y="1706"/>
                    <a:pt x="1631" y="1100"/>
                  </a:cubicBezTo>
                  <a:cubicBezTo>
                    <a:pt x="1631" y="493"/>
                    <a:pt x="1252" y="0"/>
                    <a:pt x="797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7336143" y="817102"/>
              <a:ext cx="33642" cy="46135"/>
            </a:xfrm>
            <a:custGeom>
              <a:avLst/>
              <a:gdLst/>
              <a:ahLst/>
              <a:cxnLst/>
              <a:rect l="l" t="t" r="r" b="b"/>
              <a:pathLst>
                <a:path w="1632" h="2238" extrusionOk="0">
                  <a:moveTo>
                    <a:pt x="797" y="0"/>
                  </a:moveTo>
                  <a:cubicBezTo>
                    <a:pt x="342" y="0"/>
                    <a:pt x="1" y="493"/>
                    <a:pt x="1" y="1100"/>
                  </a:cubicBezTo>
                  <a:cubicBezTo>
                    <a:pt x="1" y="1706"/>
                    <a:pt x="342" y="2237"/>
                    <a:pt x="797" y="2237"/>
                  </a:cubicBezTo>
                  <a:cubicBezTo>
                    <a:pt x="1252" y="2237"/>
                    <a:pt x="1631" y="1706"/>
                    <a:pt x="1631" y="1100"/>
                  </a:cubicBezTo>
                  <a:cubicBezTo>
                    <a:pt x="1631" y="493"/>
                    <a:pt x="1252" y="0"/>
                    <a:pt x="797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7366631" y="778801"/>
              <a:ext cx="103195" cy="171181"/>
            </a:xfrm>
            <a:custGeom>
              <a:avLst/>
              <a:gdLst/>
              <a:ahLst/>
              <a:cxnLst/>
              <a:rect l="l" t="t" r="r" b="b"/>
              <a:pathLst>
                <a:path w="5006" h="8304" extrusionOk="0">
                  <a:moveTo>
                    <a:pt x="1290" y="1"/>
                  </a:moveTo>
                  <a:lnTo>
                    <a:pt x="1214" y="76"/>
                  </a:lnTo>
                  <a:cubicBezTo>
                    <a:pt x="1479" y="493"/>
                    <a:pt x="1745" y="986"/>
                    <a:pt x="1934" y="1479"/>
                  </a:cubicBezTo>
                  <a:cubicBezTo>
                    <a:pt x="2010" y="1555"/>
                    <a:pt x="2010" y="1707"/>
                    <a:pt x="1934" y="1782"/>
                  </a:cubicBezTo>
                  <a:cubicBezTo>
                    <a:pt x="1896" y="1934"/>
                    <a:pt x="1858" y="2048"/>
                    <a:pt x="1820" y="2162"/>
                  </a:cubicBezTo>
                  <a:lnTo>
                    <a:pt x="1479" y="2882"/>
                  </a:lnTo>
                  <a:cubicBezTo>
                    <a:pt x="1100" y="3868"/>
                    <a:pt x="683" y="4853"/>
                    <a:pt x="304" y="5839"/>
                  </a:cubicBezTo>
                  <a:cubicBezTo>
                    <a:pt x="190" y="6105"/>
                    <a:pt x="114" y="6370"/>
                    <a:pt x="38" y="6635"/>
                  </a:cubicBezTo>
                  <a:cubicBezTo>
                    <a:pt x="1" y="6825"/>
                    <a:pt x="38" y="7015"/>
                    <a:pt x="114" y="7166"/>
                  </a:cubicBezTo>
                  <a:cubicBezTo>
                    <a:pt x="190" y="7280"/>
                    <a:pt x="304" y="7432"/>
                    <a:pt x="418" y="7507"/>
                  </a:cubicBezTo>
                  <a:cubicBezTo>
                    <a:pt x="835" y="7925"/>
                    <a:pt x="1365" y="8152"/>
                    <a:pt x="1934" y="8266"/>
                  </a:cubicBezTo>
                  <a:cubicBezTo>
                    <a:pt x="2124" y="8291"/>
                    <a:pt x="2309" y="8304"/>
                    <a:pt x="2493" y="8304"/>
                  </a:cubicBezTo>
                  <a:cubicBezTo>
                    <a:pt x="2861" y="8304"/>
                    <a:pt x="3223" y="8253"/>
                    <a:pt x="3602" y="8152"/>
                  </a:cubicBezTo>
                  <a:cubicBezTo>
                    <a:pt x="4133" y="8038"/>
                    <a:pt x="4626" y="7735"/>
                    <a:pt x="5005" y="7356"/>
                  </a:cubicBezTo>
                  <a:lnTo>
                    <a:pt x="4967" y="7318"/>
                  </a:lnTo>
                  <a:cubicBezTo>
                    <a:pt x="4550" y="7583"/>
                    <a:pt x="4057" y="7773"/>
                    <a:pt x="3527" y="7811"/>
                  </a:cubicBezTo>
                  <a:cubicBezTo>
                    <a:pt x="3305" y="7845"/>
                    <a:pt x="3076" y="7864"/>
                    <a:pt x="2846" y="7864"/>
                  </a:cubicBezTo>
                  <a:cubicBezTo>
                    <a:pt x="2564" y="7864"/>
                    <a:pt x="2281" y="7835"/>
                    <a:pt x="2010" y="7773"/>
                  </a:cubicBezTo>
                  <a:cubicBezTo>
                    <a:pt x="1555" y="7697"/>
                    <a:pt x="1100" y="7470"/>
                    <a:pt x="721" y="7166"/>
                  </a:cubicBezTo>
                  <a:cubicBezTo>
                    <a:pt x="569" y="7015"/>
                    <a:pt x="418" y="6825"/>
                    <a:pt x="456" y="6673"/>
                  </a:cubicBezTo>
                  <a:cubicBezTo>
                    <a:pt x="493" y="6446"/>
                    <a:pt x="569" y="6180"/>
                    <a:pt x="645" y="5953"/>
                  </a:cubicBezTo>
                  <a:cubicBezTo>
                    <a:pt x="986" y="4929"/>
                    <a:pt x="1365" y="3944"/>
                    <a:pt x="1707" y="2958"/>
                  </a:cubicBezTo>
                  <a:lnTo>
                    <a:pt x="1972" y="2200"/>
                  </a:lnTo>
                  <a:cubicBezTo>
                    <a:pt x="2010" y="2086"/>
                    <a:pt x="2048" y="1934"/>
                    <a:pt x="2086" y="1820"/>
                  </a:cubicBezTo>
                  <a:cubicBezTo>
                    <a:pt x="2124" y="1745"/>
                    <a:pt x="2124" y="1669"/>
                    <a:pt x="2162" y="1593"/>
                  </a:cubicBezTo>
                  <a:cubicBezTo>
                    <a:pt x="2162" y="1517"/>
                    <a:pt x="2124" y="1441"/>
                    <a:pt x="2086" y="1403"/>
                  </a:cubicBezTo>
                  <a:cubicBezTo>
                    <a:pt x="1858" y="910"/>
                    <a:pt x="1593" y="455"/>
                    <a:pt x="129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7367414" y="929635"/>
              <a:ext cx="221211" cy="71098"/>
            </a:xfrm>
            <a:custGeom>
              <a:avLst/>
              <a:gdLst/>
              <a:ahLst/>
              <a:cxnLst/>
              <a:rect l="l" t="t" r="r" b="b"/>
              <a:pathLst>
                <a:path w="10731" h="3449" extrusionOk="0">
                  <a:moveTo>
                    <a:pt x="10730" y="1"/>
                  </a:moveTo>
                  <a:lnTo>
                    <a:pt x="10730" y="1"/>
                  </a:lnTo>
                  <a:cubicBezTo>
                    <a:pt x="10351" y="304"/>
                    <a:pt x="9972" y="570"/>
                    <a:pt x="9517" y="759"/>
                  </a:cubicBezTo>
                  <a:cubicBezTo>
                    <a:pt x="9100" y="987"/>
                    <a:pt x="8683" y="1176"/>
                    <a:pt x="8228" y="1366"/>
                  </a:cubicBezTo>
                  <a:cubicBezTo>
                    <a:pt x="7356" y="1745"/>
                    <a:pt x="6484" y="2086"/>
                    <a:pt x="5574" y="2389"/>
                  </a:cubicBezTo>
                  <a:cubicBezTo>
                    <a:pt x="4702" y="2693"/>
                    <a:pt x="3792" y="2882"/>
                    <a:pt x="2844" y="3034"/>
                  </a:cubicBezTo>
                  <a:cubicBezTo>
                    <a:pt x="2059" y="3160"/>
                    <a:pt x="1274" y="3233"/>
                    <a:pt x="488" y="3233"/>
                  </a:cubicBezTo>
                  <a:cubicBezTo>
                    <a:pt x="326" y="3233"/>
                    <a:pt x="163" y="3230"/>
                    <a:pt x="0" y="3224"/>
                  </a:cubicBezTo>
                  <a:lnTo>
                    <a:pt x="0" y="3224"/>
                  </a:lnTo>
                  <a:cubicBezTo>
                    <a:pt x="661" y="3382"/>
                    <a:pt x="1341" y="3449"/>
                    <a:pt x="2013" y="3449"/>
                  </a:cubicBezTo>
                  <a:cubicBezTo>
                    <a:pt x="2304" y="3449"/>
                    <a:pt x="2595" y="3436"/>
                    <a:pt x="2882" y="3413"/>
                  </a:cubicBezTo>
                  <a:cubicBezTo>
                    <a:pt x="3868" y="3337"/>
                    <a:pt x="4816" y="3148"/>
                    <a:pt x="5725" y="2807"/>
                  </a:cubicBezTo>
                  <a:cubicBezTo>
                    <a:pt x="6635" y="2503"/>
                    <a:pt x="7545" y="2124"/>
                    <a:pt x="8379" y="1707"/>
                  </a:cubicBezTo>
                  <a:cubicBezTo>
                    <a:pt x="8796" y="1480"/>
                    <a:pt x="9214" y="1214"/>
                    <a:pt x="9631" y="949"/>
                  </a:cubicBezTo>
                  <a:cubicBezTo>
                    <a:pt x="10048" y="721"/>
                    <a:pt x="10427" y="380"/>
                    <a:pt x="1073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7400232" y="993725"/>
              <a:ext cx="149309" cy="50175"/>
            </a:xfrm>
            <a:custGeom>
              <a:avLst/>
              <a:gdLst/>
              <a:ahLst/>
              <a:cxnLst/>
              <a:rect l="l" t="t" r="r" b="b"/>
              <a:pathLst>
                <a:path w="7243" h="2434" extrusionOk="0">
                  <a:moveTo>
                    <a:pt x="7242" y="1"/>
                  </a:moveTo>
                  <a:lnTo>
                    <a:pt x="7242" y="1"/>
                  </a:lnTo>
                  <a:cubicBezTo>
                    <a:pt x="6598" y="342"/>
                    <a:pt x="5991" y="607"/>
                    <a:pt x="5385" y="911"/>
                  </a:cubicBezTo>
                  <a:cubicBezTo>
                    <a:pt x="4778" y="1214"/>
                    <a:pt x="4171" y="1479"/>
                    <a:pt x="3527" y="1669"/>
                  </a:cubicBezTo>
                  <a:cubicBezTo>
                    <a:pt x="2920" y="1934"/>
                    <a:pt x="2276" y="2048"/>
                    <a:pt x="1631" y="2048"/>
                  </a:cubicBezTo>
                  <a:cubicBezTo>
                    <a:pt x="949" y="2010"/>
                    <a:pt x="342" y="1669"/>
                    <a:pt x="1" y="1100"/>
                  </a:cubicBezTo>
                  <a:lnTo>
                    <a:pt x="1" y="1100"/>
                  </a:lnTo>
                  <a:cubicBezTo>
                    <a:pt x="115" y="1442"/>
                    <a:pt x="304" y="1745"/>
                    <a:pt x="570" y="1972"/>
                  </a:cubicBezTo>
                  <a:cubicBezTo>
                    <a:pt x="835" y="2200"/>
                    <a:pt x="1176" y="2352"/>
                    <a:pt x="1555" y="2389"/>
                  </a:cubicBezTo>
                  <a:cubicBezTo>
                    <a:pt x="1744" y="2419"/>
                    <a:pt x="1932" y="2433"/>
                    <a:pt x="2120" y="2433"/>
                  </a:cubicBezTo>
                  <a:cubicBezTo>
                    <a:pt x="2650" y="2433"/>
                    <a:pt x="3174" y="2320"/>
                    <a:pt x="3678" y="2124"/>
                  </a:cubicBezTo>
                  <a:cubicBezTo>
                    <a:pt x="4323" y="1897"/>
                    <a:pt x="4968" y="1593"/>
                    <a:pt x="5574" y="1252"/>
                  </a:cubicBezTo>
                  <a:cubicBezTo>
                    <a:pt x="6143" y="873"/>
                    <a:pt x="6712" y="494"/>
                    <a:pt x="7242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7648778" y="743633"/>
              <a:ext cx="151638" cy="250133"/>
            </a:xfrm>
            <a:custGeom>
              <a:avLst/>
              <a:gdLst/>
              <a:ahLst/>
              <a:cxnLst/>
              <a:rect l="l" t="t" r="r" b="b"/>
              <a:pathLst>
                <a:path w="7356" h="12134" extrusionOk="0">
                  <a:moveTo>
                    <a:pt x="4429" y="0"/>
                  </a:moveTo>
                  <a:cubicBezTo>
                    <a:pt x="4419" y="0"/>
                    <a:pt x="4408" y="0"/>
                    <a:pt x="4398" y="0"/>
                  </a:cubicBezTo>
                  <a:lnTo>
                    <a:pt x="2503" y="0"/>
                  </a:lnTo>
                  <a:cubicBezTo>
                    <a:pt x="1100" y="38"/>
                    <a:pt x="0" y="2806"/>
                    <a:pt x="152" y="6180"/>
                  </a:cubicBezTo>
                  <a:cubicBezTo>
                    <a:pt x="265" y="9493"/>
                    <a:pt x="1499" y="12133"/>
                    <a:pt x="2964" y="12133"/>
                  </a:cubicBezTo>
                  <a:cubicBezTo>
                    <a:pt x="2975" y="12133"/>
                    <a:pt x="2985" y="12133"/>
                    <a:pt x="2996" y="12133"/>
                  </a:cubicBezTo>
                  <a:lnTo>
                    <a:pt x="4891" y="12133"/>
                  </a:lnTo>
                  <a:cubicBezTo>
                    <a:pt x="6294" y="12057"/>
                    <a:pt x="7356" y="9289"/>
                    <a:pt x="7242" y="5953"/>
                  </a:cubicBezTo>
                  <a:cubicBezTo>
                    <a:pt x="7129" y="2677"/>
                    <a:pt x="5857" y="0"/>
                    <a:pt x="4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87863" y="743592"/>
              <a:ext cx="112554" cy="250195"/>
            </a:xfrm>
            <a:custGeom>
              <a:avLst/>
              <a:gdLst/>
              <a:ahLst/>
              <a:cxnLst/>
              <a:rect l="l" t="t" r="r" b="b"/>
              <a:pathLst>
                <a:path w="5460" h="12137" extrusionOk="0">
                  <a:moveTo>
                    <a:pt x="2562" y="1"/>
                  </a:moveTo>
                  <a:cubicBezTo>
                    <a:pt x="2542" y="1"/>
                    <a:pt x="2522" y="1"/>
                    <a:pt x="2502" y="2"/>
                  </a:cubicBezTo>
                  <a:cubicBezTo>
                    <a:pt x="1100" y="78"/>
                    <a:pt x="0" y="2846"/>
                    <a:pt x="152" y="6182"/>
                  </a:cubicBezTo>
                  <a:cubicBezTo>
                    <a:pt x="264" y="9436"/>
                    <a:pt x="1520" y="12136"/>
                    <a:pt x="2937" y="12136"/>
                  </a:cubicBezTo>
                  <a:cubicBezTo>
                    <a:pt x="2956" y="12136"/>
                    <a:pt x="2976" y="12136"/>
                    <a:pt x="2995" y="12135"/>
                  </a:cubicBezTo>
                  <a:cubicBezTo>
                    <a:pt x="4398" y="12059"/>
                    <a:pt x="5460" y="9291"/>
                    <a:pt x="5346" y="5955"/>
                  </a:cubicBezTo>
                  <a:cubicBezTo>
                    <a:pt x="5234" y="2664"/>
                    <a:pt x="3978" y="1"/>
                    <a:pt x="25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7718331" y="789747"/>
              <a:ext cx="87569" cy="144609"/>
            </a:xfrm>
            <a:custGeom>
              <a:avLst/>
              <a:gdLst/>
              <a:ahLst/>
              <a:cxnLst/>
              <a:rect l="l" t="t" r="r" b="b"/>
              <a:pathLst>
                <a:path w="4248" h="7015" extrusionOk="0">
                  <a:moveTo>
                    <a:pt x="1442" y="0"/>
                  </a:moveTo>
                  <a:cubicBezTo>
                    <a:pt x="607" y="38"/>
                    <a:pt x="1" y="1631"/>
                    <a:pt x="77" y="3564"/>
                  </a:cubicBezTo>
                  <a:cubicBezTo>
                    <a:pt x="152" y="5498"/>
                    <a:pt x="873" y="7014"/>
                    <a:pt x="1707" y="7014"/>
                  </a:cubicBezTo>
                  <a:lnTo>
                    <a:pt x="2806" y="7014"/>
                  </a:lnTo>
                  <a:cubicBezTo>
                    <a:pt x="3641" y="6939"/>
                    <a:pt x="4247" y="5346"/>
                    <a:pt x="4171" y="3450"/>
                  </a:cubicBezTo>
                  <a:cubicBezTo>
                    <a:pt x="4095" y="1517"/>
                    <a:pt x="3375" y="0"/>
                    <a:pt x="2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7741006" y="789747"/>
              <a:ext cx="64894" cy="144609"/>
            </a:xfrm>
            <a:custGeom>
              <a:avLst/>
              <a:gdLst/>
              <a:ahLst/>
              <a:cxnLst/>
              <a:rect l="l" t="t" r="r" b="b"/>
              <a:pathLst>
                <a:path w="3148" h="7015" extrusionOk="0">
                  <a:moveTo>
                    <a:pt x="1441" y="0"/>
                  </a:moveTo>
                  <a:cubicBezTo>
                    <a:pt x="607" y="38"/>
                    <a:pt x="0" y="1631"/>
                    <a:pt x="76" y="3564"/>
                  </a:cubicBezTo>
                  <a:cubicBezTo>
                    <a:pt x="114" y="5498"/>
                    <a:pt x="872" y="7014"/>
                    <a:pt x="1706" y="7014"/>
                  </a:cubicBezTo>
                  <a:cubicBezTo>
                    <a:pt x="2541" y="6976"/>
                    <a:pt x="3147" y="5384"/>
                    <a:pt x="3071" y="3450"/>
                  </a:cubicBezTo>
                  <a:cubicBezTo>
                    <a:pt x="2995" y="1517"/>
                    <a:pt x="2275" y="0"/>
                    <a:pt x="1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7532328" y="447386"/>
              <a:ext cx="281384" cy="415851"/>
            </a:xfrm>
            <a:custGeom>
              <a:avLst/>
              <a:gdLst/>
              <a:ahLst/>
              <a:cxnLst/>
              <a:rect l="l" t="t" r="r" b="b"/>
              <a:pathLst>
                <a:path w="13650" h="20173" extrusionOk="0">
                  <a:moveTo>
                    <a:pt x="2544" y="0"/>
                  </a:moveTo>
                  <a:cubicBezTo>
                    <a:pt x="1730" y="0"/>
                    <a:pt x="883" y="77"/>
                    <a:pt x="0" y="192"/>
                  </a:cubicBezTo>
                  <a:cubicBezTo>
                    <a:pt x="3678" y="305"/>
                    <a:pt x="7052" y="2315"/>
                    <a:pt x="8948" y="5537"/>
                  </a:cubicBezTo>
                  <a:cubicBezTo>
                    <a:pt x="12284" y="11073"/>
                    <a:pt x="11071" y="20021"/>
                    <a:pt x="11071" y="20021"/>
                  </a:cubicBezTo>
                  <a:lnTo>
                    <a:pt x="12550" y="20172"/>
                  </a:lnTo>
                  <a:cubicBezTo>
                    <a:pt x="12550" y="20172"/>
                    <a:pt x="13649" y="12665"/>
                    <a:pt x="11374" y="7282"/>
                  </a:cubicBezTo>
                  <a:cubicBezTo>
                    <a:pt x="8915" y="1410"/>
                    <a:pt x="6032" y="0"/>
                    <a:pt x="25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7532328" y="451282"/>
              <a:ext cx="258709" cy="407255"/>
            </a:xfrm>
            <a:custGeom>
              <a:avLst/>
              <a:gdLst/>
              <a:ahLst/>
              <a:cxnLst/>
              <a:rect l="l" t="t" r="r" b="b"/>
              <a:pathLst>
                <a:path w="12550" h="19756" extrusionOk="0">
                  <a:moveTo>
                    <a:pt x="732" y="0"/>
                  </a:moveTo>
                  <a:cubicBezTo>
                    <a:pt x="272" y="0"/>
                    <a:pt x="0" y="41"/>
                    <a:pt x="0" y="41"/>
                  </a:cubicBezTo>
                  <a:lnTo>
                    <a:pt x="796" y="571"/>
                  </a:lnTo>
                  <a:cubicBezTo>
                    <a:pt x="12550" y="1292"/>
                    <a:pt x="10844" y="19642"/>
                    <a:pt x="10844" y="19642"/>
                  </a:cubicBezTo>
                  <a:lnTo>
                    <a:pt x="11374" y="19756"/>
                  </a:lnTo>
                  <a:cubicBezTo>
                    <a:pt x="12409" y="1352"/>
                    <a:pt x="3401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7750386" y="811598"/>
              <a:ext cx="59390" cy="97773"/>
            </a:xfrm>
            <a:custGeom>
              <a:avLst/>
              <a:gdLst/>
              <a:ahLst/>
              <a:cxnLst/>
              <a:rect l="l" t="t" r="r" b="b"/>
              <a:pathLst>
                <a:path w="2881" h="4743" extrusionOk="0">
                  <a:moveTo>
                    <a:pt x="1736" y="1"/>
                  </a:moveTo>
                  <a:cubicBezTo>
                    <a:pt x="1726" y="1"/>
                    <a:pt x="1716" y="1"/>
                    <a:pt x="1706" y="2"/>
                  </a:cubicBezTo>
                  <a:lnTo>
                    <a:pt x="986" y="2"/>
                  </a:lnTo>
                  <a:cubicBezTo>
                    <a:pt x="417" y="2"/>
                    <a:pt x="0" y="1101"/>
                    <a:pt x="38" y="2428"/>
                  </a:cubicBezTo>
                  <a:cubicBezTo>
                    <a:pt x="38" y="3695"/>
                    <a:pt x="551" y="4742"/>
                    <a:pt x="1108" y="4742"/>
                  </a:cubicBezTo>
                  <a:cubicBezTo>
                    <a:pt x="1118" y="4742"/>
                    <a:pt x="1128" y="4742"/>
                    <a:pt x="1138" y="4741"/>
                  </a:cubicBezTo>
                  <a:lnTo>
                    <a:pt x="1858" y="4741"/>
                  </a:lnTo>
                  <a:cubicBezTo>
                    <a:pt x="1868" y="4742"/>
                    <a:pt x="1878" y="4742"/>
                    <a:pt x="1888" y="4742"/>
                  </a:cubicBezTo>
                  <a:cubicBezTo>
                    <a:pt x="2479" y="4742"/>
                    <a:pt x="2880" y="3657"/>
                    <a:pt x="2806" y="2353"/>
                  </a:cubicBezTo>
                  <a:cubicBezTo>
                    <a:pt x="2769" y="1049"/>
                    <a:pt x="2292" y="1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7765228" y="811598"/>
              <a:ext cx="44568" cy="98536"/>
            </a:xfrm>
            <a:custGeom>
              <a:avLst/>
              <a:gdLst/>
              <a:ahLst/>
              <a:cxnLst/>
              <a:rect l="l" t="t" r="r" b="b"/>
              <a:pathLst>
                <a:path w="2162" h="4780" extrusionOk="0">
                  <a:moveTo>
                    <a:pt x="1016" y="1"/>
                  </a:moveTo>
                  <a:cubicBezTo>
                    <a:pt x="1006" y="1"/>
                    <a:pt x="996" y="1"/>
                    <a:pt x="986" y="2"/>
                  </a:cubicBezTo>
                  <a:cubicBezTo>
                    <a:pt x="418" y="40"/>
                    <a:pt x="1" y="1101"/>
                    <a:pt x="39" y="2428"/>
                  </a:cubicBezTo>
                  <a:cubicBezTo>
                    <a:pt x="76" y="3755"/>
                    <a:pt x="569" y="4779"/>
                    <a:pt x="1138" y="4779"/>
                  </a:cubicBezTo>
                  <a:cubicBezTo>
                    <a:pt x="1745" y="4741"/>
                    <a:pt x="2162" y="3680"/>
                    <a:pt x="2086" y="2353"/>
                  </a:cubicBezTo>
                  <a:cubicBezTo>
                    <a:pt x="2049" y="1049"/>
                    <a:pt x="1572" y="1"/>
                    <a:pt x="1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7156387" y="1218049"/>
              <a:ext cx="874600" cy="1284638"/>
            </a:xfrm>
            <a:custGeom>
              <a:avLst/>
              <a:gdLst/>
              <a:ahLst/>
              <a:cxnLst/>
              <a:rect l="l" t="t" r="r" b="b"/>
              <a:pathLst>
                <a:path w="42427" h="62318" extrusionOk="0">
                  <a:moveTo>
                    <a:pt x="25668" y="0"/>
                  </a:moveTo>
                  <a:cubicBezTo>
                    <a:pt x="24341" y="3337"/>
                    <a:pt x="18579" y="7393"/>
                    <a:pt x="18579" y="7393"/>
                  </a:cubicBezTo>
                  <a:cubicBezTo>
                    <a:pt x="16910" y="5460"/>
                    <a:pt x="15849" y="3033"/>
                    <a:pt x="15925" y="1138"/>
                  </a:cubicBezTo>
                  <a:lnTo>
                    <a:pt x="15925" y="1138"/>
                  </a:lnTo>
                  <a:cubicBezTo>
                    <a:pt x="15924" y="1138"/>
                    <a:pt x="14294" y="1555"/>
                    <a:pt x="12399" y="2161"/>
                  </a:cubicBezTo>
                  <a:cubicBezTo>
                    <a:pt x="10010" y="2882"/>
                    <a:pt x="3982" y="5915"/>
                    <a:pt x="3148" y="6521"/>
                  </a:cubicBezTo>
                  <a:cubicBezTo>
                    <a:pt x="1669" y="7583"/>
                    <a:pt x="1138" y="10085"/>
                    <a:pt x="1138" y="10085"/>
                  </a:cubicBezTo>
                  <a:cubicBezTo>
                    <a:pt x="1138" y="10085"/>
                    <a:pt x="1214" y="28549"/>
                    <a:pt x="1593" y="34615"/>
                  </a:cubicBezTo>
                  <a:cubicBezTo>
                    <a:pt x="1821" y="38483"/>
                    <a:pt x="2010" y="42388"/>
                    <a:pt x="1896" y="43639"/>
                  </a:cubicBezTo>
                  <a:cubicBezTo>
                    <a:pt x="1631" y="46293"/>
                    <a:pt x="1" y="52966"/>
                    <a:pt x="1214" y="56833"/>
                  </a:cubicBezTo>
                  <a:cubicBezTo>
                    <a:pt x="2351" y="60458"/>
                    <a:pt x="11917" y="62318"/>
                    <a:pt x="17483" y="62318"/>
                  </a:cubicBezTo>
                  <a:cubicBezTo>
                    <a:pt x="17854" y="62318"/>
                    <a:pt x="18208" y="62309"/>
                    <a:pt x="18541" y="62293"/>
                  </a:cubicBezTo>
                  <a:cubicBezTo>
                    <a:pt x="23886" y="62027"/>
                    <a:pt x="35791" y="60549"/>
                    <a:pt x="39090" y="57364"/>
                  </a:cubicBezTo>
                  <a:cubicBezTo>
                    <a:pt x="42426" y="54179"/>
                    <a:pt x="38711" y="48682"/>
                    <a:pt x="37232" y="44549"/>
                  </a:cubicBezTo>
                  <a:cubicBezTo>
                    <a:pt x="35753" y="40416"/>
                    <a:pt x="35640" y="33099"/>
                    <a:pt x="35640" y="33099"/>
                  </a:cubicBezTo>
                  <a:lnTo>
                    <a:pt x="41554" y="8114"/>
                  </a:lnTo>
                  <a:cubicBezTo>
                    <a:pt x="41554" y="8114"/>
                    <a:pt x="40341" y="6142"/>
                    <a:pt x="36815" y="4512"/>
                  </a:cubicBezTo>
                  <a:cubicBezTo>
                    <a:pt x="34313" y="3374"/>
                    <a:pt x="30408" y="2275"/>
                    <a:pt x="28360" y="1327"/>
                  </a:cubicBezTo>
                  <a:cubicBezTo>
                    <a:pt x="26768" y="607"/>
                    <a:pt x="25668" y="0"/>
                    <a:pt x="25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7291595" y="1595104"/>
              <a:ext cx="510388" cy="276004"/>
            </a:xfrm>
            <a:custGeom>
              <a:avLst/>
              <a:gdLst/>
              <a:ahLst/>
              <a:cxnLst/>
              <a:rect l="l" t="t" r="r" b="b"/>
              <a:pathLst>
                <a:path w="24759" h="13389" extrusionOk="0">
                  <a:moveTo>
                    <a:pt x="15441" y="0"/>
                  </a:moveTo>
                  <a:cubicBezTo>
                    <a:pt x="14047" y="0"/>
                    <a:pt x="12558" y="154"/>
                    <a:pt x="11034" y="476"/>
                  </a:cubicBezTo>
                  <a:cubicBezTo>
                    <a:pt x="4626" y="1841"/>
                    <a:pt x="1" y="5747"/>
                    <a:pt x="721" y="9159"/>
                  </a:cubicBezTo>
                  <a:cubicBezTo>
                    <a:pt x="1271" y="11793"/>
                    <a:pt x="4804" y="13388"/>
                    <a:pt x="9297" y="13388"/>
                  </a:cubicBezTo>
                  <a:cubicBezTo>
                    <a:pt x="10688" y="13388"/>
                    <a:pt x="12172" y="13235"/>
                    <a:pt x="13688" y="12912"/>
                  </a:cubicBezTo>
                  <a:cubicBezTo>
                    <a:pt x="20133" y="11547"/>
                    <a:pt x="24759" y="7642"/>
                    <a:pt x="24038" y="4230"/>
                  </a:cubicBezTo>
                  <a:cubicBezTo>
                    <a:pt x="23459" y="1596"/>
                    <a:pt x="19941" y="0"/>
                    <a:pt x="154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7412745" y="1218049"/>
              <a:ext cx="328282" cy="260275"/>
            </a:xfrm>
            <a:custGeom>
              <a:avLst/>
              <a:gdLst/>
              <a:ahLst/>
              <a:cxnLst/>
              <a:rect l="l" t="t" r="r" b="b"/>
              <a:pathLst>
                <a:path w="15925" h="12626" extrusionOk="0">
                  <a:moveTo>
                    <a:pt x="13270" y="0"/>
                  </a:moveTo>
                  <a:lnTo>
                    <a:pt x="13270" y="0"/>
                  </a:lnTo>
                  <a:cubicBezTo>
                    <a:pt x="13269" y="0"/>
                    <a:pt x="13269" y="1"/>
                    <a:pt x="13270" y="2"/>
                  </a:cubicBezTo>
                  <a:lnTo>
                    <a:pt x="13270" y="2"/>
                  </a:lnTo>
                  <a:cubicBezTo>
                    <a:pt x="13270" y="1"/>
                    <a:pt x="13270" y="1"/>
                    <a:pt x="13270" y="0"/>
                  </a:cubicBezTo>
                  <a:close/>
                  <a:moveTo>
                    <a:pt x="13270" y="2"/>
                  </a:moveTo>
                  <a:cubicBezTo>
                    <a:pt x="11942" y="3338"/>
                    <a:pt x="6180" y="7355"/>
                    <a:pt x="6180" y="7355"/>
                  </a:cubicBezTo>
                  <a:cubicBezTo>
                    <a:pt x="4512" y="5460"/>
                    <a:pt x="3451" y="3033"/>
                    <a:pt x="3526" y="1138"/>
                  </a:cubicBezTo>
                  <a:lnTo>
                    <a:pt x="3526" y="1138"/>
                  </a:lnTo>
                  <a:cubicBezTo>
                    <a:pt x="3526" y="1138"/>
                    <a:pt x="1896" y="1555"/>
                    <a:pt x="0" y="2161"/>
                  </a:cubicBezTo>
                  <a:cubicBezTo>
                    <a:pt x="1214" y="6028"/>
                    <a:pt x="3261" y="9592"/>
                    <a:pt x="5953" y="12625"/>
                  </a:cubicBezTo>
                  <a:cubicBezTo>
                    <a:pt x="5953" y="12625"/>
                    <a:pt x="13763" y="6180"/>
                    <a:pt x="15924" y="1327"/>
                  </a:cubicBezTo>
                  <a:cubicBezTo>
                    <a:pt x="14376" y="627"/>
                    <a:pt x="13294" y="34"/>
                    <a:pt x="13270" y="2"/>
                  </a:cubicBezTo>
                  <a:close/>
                </a:path>
              </a:pathLst>
            </a:custGeom>
            <a:solidFill>
              <a:srgbClr val="5DD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7472135" y="1906606"/>
              <a:ext cx="193073" cy="61760"/>
            </a:xfrm>
            <a:custGeom>
              <a:avLst/>
              <a:gdLst/>
              <a:ahLst/>
              <a:cxnLst/>
              <a:rect l="l" t="t" r="r" b="b"/>
              <a:pathLst>
                <a:path w="9366" h="2996" extrusionOk="0">
                  <a:moveTo>
                    <a:pt x="4626" y="0"/>
                  </a:moveTo>
                  <a:cubicBezTo>
                    <a:pt x="2693" y="0"/>
                    <a:pt x="759" y="455"/>
                    <a:pt x="494" y="721"/>
                  </a:cubicBezTo>
                  <a:cubicBezTo>
                    <a:pt x="1" y="1213"/>
                    <a:pt x="494" y="2995"/>
                    <a:pt x="494" y="2995"/>
                  </a:cubicBezTo>
                  <a:lnTo>
                    <a:pt x="8987" y="2995"/>
                  </a:lnTo>
                  <a:cubicBezTo>
                    <a:pt x="8987" y="2995"/>
                    <a:pt x="9366" y="1251"/>
                    <a:pt x="8987" y="721"/>
                  </a:cubicBezTo>
                  <a:cubicBezTo>
                    <a:pt x="8797" y="417"/>
                    <a:pt x="6712" y="0"/>
                    <a:pt x="46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7375227" y="1885662"/>
              <a:ext cx="107091" cy="60029"/>
            </a:xfrm>
            <a:custGeom>
              <a:avLst/>
              <a:gdLst/>
              <a:ahLst/>
              <a:cxnLst/>
              <a:rect l="l" t="t" r="r" b="b"/>
              <a:pathLst>
                <a:path w="5195" h="2912" extrusionOk="0">
                  <a:moveTo>
                    <a:pt x="3695" y="1"/>
                  </a:moveTo>
                  <a:cubicBezTo>
                    <a:pt x="3326" y="1"/>
                    <a:pt x="2907" y="35"/>
                    <a:pt x="2465" y="106"/>
                  </a:cubicBezTo>
                  <a:cubicBezTo>
                    <a:pt x="1062" y="334"/>
                    <a:pt x="1" y="865"/>
                    <a:pt x="39" y="1282"/>
                  </a:cubicBezTo>
                  <a:cubicBezTo>
                    <a:pt x="98" y="1607"/>
                    <a:pt x="641" y="1725"/>
                    <a:pt x="1400" y="1725"/>
                  </a:cubicBezTo>
                  <a:cubicBezTo>
                    <a:pt x="1614" y="1725"/>
                    <a:pt x="1844" y="1715"/>
                    <a:pt x="2086" y="1699"/>
                  </a:cubicBezTo>
                  <a:lnTo>
                    <a:pt x="2275" y="2912"/>
                  </a:lnTo>
                  <a:lnTo>
                    <a:pt x="3451" y="2684"/>
                  </a:lnTo>
                  <a:lnTo>
                    <a:pt x="3223" y="1509"/>
                  </a:lnTo>
                  <a:cubicBezTo>
                    <a:pt x="4361" y="1244"/>
                    <a:pt x="5195" y="789"/>
                    <a:pt x="5119" y="448"/>
                  </a:cubicBezTo>
                  <a:cubicBezTo>
                    <a:pt x="5067" y="162"/>
                    <a:pt x="4499" y="1"/>
                    <a:pt x="36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7664404" y="1885662"/>
              <a:ext cx="107874" cy="60029"/>
            </a:xfrm>
            <a:custGeom>
              <a:avLst/>
              <a:gdLst/>
              <a:ahLst/>
              <a:cxnLst/>
              <a:rect l="l" t="t" r="r" b="b"/>
              <a:pathLst>
                <a:path w="5233" h="2912" extrusionOk="0">
                  <a:moveTo>
                    <a:pt x="1500" y="1"/>
                  </a:moveTo>
                  <a:cubicBezTo>
                    <a:pt x="697" y="1"/>
                    <a:pt x="129" y="162"/>
                    <a:pt x="77" y="448"/>
                  </a:cubicBezTo>
                  <a:cubicBezTo>
                    <a:pt x="1" y="789"/>
                    <a:pt x="835" y="1244"/>
                    <a:pt x="1972" y="1509"/>
                  </a:cubicBezTo>
                  <a:lnTo>
                    <a:pt x="1745" y="2684"/>
                  </a:lnTo>
                  <a:lnTo>
                    <a:pt x="2920" y="2912"/>
                  </a:lnTo>
                  <a:lnTo>
                    <a:pt x="3110" y="1699"/>
                  </a:lnTo>
                  <a:cubicBezTo>
                    <a:pt x="3360" y="1715"/>
                    <a:pt x="3595" y="1725"/>
                    <a:pt x="3811" y="1725"/>
                  </a:cubicBezTo>
                  <a:cubicBezTo>
                    <a:pt x="4577" y="1725"/>
                    <a:pt x="5098" y="1607"/>
                    <a:pt x="5157" y="1282"/>
                  </a:cubicBezTo>
                  <a:cubicBezTo>
                    <a:pt x="5233" y="865"/>
                    <a:pt x="4133" y="334"/>
                    <a:pt x="2731" y="106"/>
                  </a:cubicBezTo>
                  <a:cubicBezTo>
                    <a:pt x="2289" y="35"/>
                    <a:pt x="1870" y="1"/>
                    <a:pt x="150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7265024" y="1922808"/>
              <a:ext cx="587753" cy="249556"/>
            </a:xfrm>
            <a:custGeom>
              <a:avLst/>
              <a:gdLst/>
              <a:ahLst/>
              <a:cxnLst/>
              <a:rect l="l" t="t" r="r" b="b"/>
              <a:pathLst>
                <a:path w="28512" h="12106" extrusionOk="0">
                  <a:moveTo>
                    <a:pt x="14315" y="0"/>
                  </a:moveTo>
                  <a:cubicBezTo>
                    <a:pt x="14144" y="0"/>
                    <a:pt x="13985" y="4"/>
                    <a:pt x="13839" y="10"/>
                  </a:cubicBezTo>
                  <a:cubicBezTo>
                    <a:pt x="10275" y="162"/>
                    <a:pt x="3754" y="1034"/>
                    <a:pt x="1859" y="2096"/>
                  </a:cubicBezTo>
                  <a:cubicBezTo>
                    <a:pt x="1" y="3157"/>
                    <a:pt x="987" y="7062"/>
                    <a:pt x="1062" y="7252"/>
                  </a:cubicBezTo>
                  <a:cubicBezTo>
                    <a:pt x="1062" y="7252"/>
                    <a:pt x="3792" y="11953"/>
                    <a:pt x="6143" y="11991"/>
                  </a:cubicBezTo>
                  <a:cubicBezTo>
                    <a:pt x="6164" y="11992"/>
                    <a:pt x="6185" y="11992"/>
                    <a:pt x="6206" y="11992"/>
                  </a:cubicBezTo>
                  <a:cubicBezTo>
                    <a:pt x="8532" y="11992"/>
                    <a:pt x="10655" y="7859"/>
                    <a:pt x="10655" y="7859"/>
                  </a:cubicBezTo>
                  <a:lnTo>
                    <a:pt x="18161" y="7897"/>
                  </a:lnTo>
                  <a:cubicBezTo>
                    <a:pt x="18161" y="7897"/>
                    <a:pt x="21270" y="12067"/>
                    <a:pt x="22484" y="12105"/>
                  </a:cubicBezTo>
                  <a:cubicBezTo>
                    <a:pt x="22496" y="12105"/>
                    <a:pt x="22509" y="12105"/>
                    <a:pt x="22521" y="12105"/>
                  </a:cubicBezTo>
                  <a:cubicBezTo>
                    <a:pt x="24827" y="12105"/>
                    <a:pt x="27642" y="8645"/>
                    <a:pt x="28095" y="6911"/>
                  </a:cubicBezTo>
                  <a:cubicBezTo>
                    <a:pt x="28512" y="5432"/>
                    <a:pt x="28057" y="2399"/>
                    <a:pt x="27488" y="1944"/>
                  </a:cubicBezTo>
                  <a:cubicBezTo>
                    <a:pt x="26909" y="1473"/>
                    <a:pt x="17930" y="0"/>
                    <a:pt x="1431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7494027" y="1947236"/>
              <a:ext cx="135229" cy="82086"/>
            </a:xfrm>
            <a:custGeom>
              <a:avLst/>
              <a:gdLst/>
              <a:ahLst/>
              <a:cxnLst/>
              <a:rect l="l" t="t" r="r" b="b"/>
              <a:pathLst>
                <a:path w="6560" h="3982" extrusionOk="0">
                  <a:moveTo>
                    <a:pt x="3261" y="1"/>
                  </a:moveTo>
                  <a:cubicBezTo>
                    <a:pt x="1441" y="1"/>
                    <a:pt x="1" y="911"/>
                    <a:pt x="1" y="2010"/>
                  </a:cubicBezTo>
                  <a:cubicBezTo>
                    <a:pt x="1" y="3110"/>
                    <a:pt x="1441" y="3982"/>
                    <a:pt x="3261" y="3982"/>
                  </a:cubicBezTo>
                  <a:cubicBezTo>
                    <a:pt x="5081" y="3982"/>
                    <a:pt x="6560" y="3110"/>
                    <a:pt x="6560" y="2010"/>
                  </a:cubicBezTo>
                  <a:cubicBezTo>
                    <a:pt x="6560" y="911"/>
                    <a:pt x="5081" y="1"/>
                    <a:pt x="3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7397903" y="1953132"/>
              <a:ext cx="73469" cy="90558"/>
            </a:xfrm>
            <a:custGeom>
              <a:avLst/>
              <a:gdLst/>
              <a:ahLst/>
              <a:cxnLst/>
              <a:rect l="l" t="t" r="r" b="b"/>
              <a:pathLst>
                <a:path w="3564" h="4393" extrusionOk="0">
                  <a:moveTo>
                    <a:pt x="2635" y="1"/>
                  </a:moveTo>
                  <a:cubicBezTo>
                    <a:pt x="1834" y="1"/>
                    <a:pt x="495" y="280"/>
                    <a:pt x="266" y="625"/>
                  </a:cubicBezTo>
                  <a:cubicBezTo>
                    <a:pt x="0" y="1042"/>
                    <a:pt x="76" y="3999"/>
                    <a:pt x="455" y="4264"/>
                  </a:cubicBezTo>
                  <a:cubicBezTo>
                    <a:pt x="597" y="4355"/>
                    <a:pt x="935" y="4392"/>
                    <a:pt x="1331" y="4392"/>
                  </a:cubicBezTo>
                  <a:cubicBezTo>
                    <a:pt x="2100" y="4392"/>
                    <a:pt x="3085" y="4250"/>
                    <a:pt x="3261" y="4075"/>
                  </a:cubicBezTo>
                  <a:cubicBezTo>
                    <a:pt x="3526" y="3772"/>
                    <a:pt x="3564" y="359"/>
                    <a:pt x="3185" y="94"/>
                  </a:cubicBezTo>
                  <a:cubicBezTo>
                    <a:pt x="3093" y="30"/>
                    <a:pt x="2891" y="1"/>
                    <a:pt x="26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7309571" y="1964202"/>
              <a:ext cx="77406" cy="93898"/>
            </a:xfrm>
            <a:custGeom>
              <a:avLst/>
              <a:gdLst/>
              <a:ahLst/>
              <a:cxnLst/>
              <a:rect l="l" t="t" r="r" b="b"/>
              <a:pathLst>
                <a:path w="3755" h="4555" extrusionOk="0">
                  <a:moveTo>
                    <a:pt x="2790" y="0"/>
                  </a:moveTo>
                  <a:cubicBezTo>
                    <a:pt x="2068" y="0"/>
                    <a:pt x="422" y="497"/>
                    <a:pt x="228" y="884"/>
                  </a:cubicBezTo>
                  <a:cubicBezTo>
                    <a:pt x="1" y="1339"/>
                    <a:pt x="380" y="4258"/>
                    <a:pt x="797" y="4486"/>
                  </a:cubicBezTo>
                  <a:cubicBezTo>
                    <a:pt x="877" y="4534"/>
                    <a:pt x="1035" y="4555"/>
                    <a:pt x="1236" y="4555"/>
                  </a:cubicBezTo>
                  <a:cubicBezTo>
                    <a:pt x="1988" y="4555"/>
                    <a:pt x="3347" y="4262"/>
                    <a:pt x="3527" y="3993"/>
                  </a:cubicBezTo>
                  <a:cubicBezTo>
                    <a:pt x="3754" y="3652"/>
                    <a:pt x="3489" y="277"/>
                    <a:pt x="3072" y="50"/>
                  </a:cubicBezTo>
                  <a:cubicBezTo>
                    <a:pt x="3015" y="16"/>
                    <a:pt x="2917" y="0"/>
                    <a:pt x="27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7658941" y="1953132"/>
              <a:ext cx="73490" cy="90558"/>
            </a:xfrm>
            <a:custGeom>
              <a:avLst/>
              <a:gdLst/>
              <a:ahLst/>
              <a:cxnLst/>
              <a:rect l="l" t="t" r="r" b="b"/>
              <a:pathLst>
                <a:path w="3565" h="4393" extrusionOk="0">
                  <a:moveTo>
                    <a:pt x="930" y="1"/>
                  </a:moveTo>
                  <a:cubicBezTo>
                    <a:pt x="673" y="1"/>
                    <a:pt x="471" y="30"/>
                    <a:pt x="379" y="94"/>
                  </a:cubicBezTo>
                  <a:cubicBezTo>
                    <a:pt x="0" y="359"/>
                    <a:pt x="38" y="3772"/>
                    <a:pt x="304" y="4075"/>
                  </a:cubicBezTo>
                  <a:cubicBezTo>
                    <a:pt x="479" y="4250"/>
                    <a:pt x="1464" y="4392"/>
                    <a:pt x="2233" y="4392"/>
                  </a:cubicBezTo>
                  <a:cubicBezTo>
                    <a:pt x="2629" y="4392"/>
                    <a:pt x="2968" y="4355"/>
                    <a:pt x="3109" y="4264"/>
                  </a:cubicBezTo>
                  <a:cubicBezTo>
                    <a:pt x="3488" y="3999"/>
                    <a:pt x="3564" y="1042"/>
                    <a:pt x="3299" y="625"/>
                  </a:cubicBezTo>
                  <a:cubicBezTo>
                    <a:pt x="3069" y="280"/>
                    <a:pt x="1730" y="1"/>
                    <a:pt x="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7742573" y="1964202"/>
              <a:ext cx="78169" cy="93898"/>
            </a:xfrm>
            <a:custGeom>
              <a:avLst/>
              <a:gdLst/>
              <a:ahLst/>
              <a:cxnLst/>
              <a:rect l="l" t="t" r="r" b="b"/>
              <a:pathLst>
                <a:path w="3792" h="4555" extrusionOk="0">
                  <a:moveTo>
                    <a:pt x="979" y="0"/>
                  </a:moveTo>
                  <a:cubicBezTo>
                    <a:pt x="848" y="0"/>
                    <a:pt x="745" y="16"/>
                    <a:pt x="683" y="50"/>
                  </a:cubicBezTo>
                  <a:cubicBezTo>
                    <a:pt x="303" y="277"/>
                    <a:pt x="0" y="3652"/>
                    <a:pt x="266" y="3993"/>
                  </a:cubicBezTo>
                  <a:cubicBezTo>
                    <a:pt x="445" y="4262"/>
                    <a:pt x="1780" y="4555"/>
                    <a:pt x="2541" y="4555"/>
                  </a:cubicBezTo>
                  <a:cubicBezTo>
                    <a:pt x="2745" y="4555"/>
                    <a:pt x="2907" y="4534"/>
                    <a:pt x="2995" y="4486"/>
                  </a:cubicBezTo>
                  <a:cubicBezTo>
                    <a:pt x="3412" y="4258"/>
                    <a:pt x="3791" y="1339"/>
                    <a:pt x="3564" y="884"/>
                  </a:cubicBezTo>
                  <a:cubicBezTo>
                    <a:pt x="3371" y="497"/>
                    <a:pt x="1724" y="0"/>
                    <a:pt x="9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7447913" y="1311040"/>
              <a:ext cx="39889" cy="34488"/>
            </a:xfrm>
            <a:custGeom>
              <a:avLst/>
              <a:gdLst/>
              <a:ahLst/>
              <a:cxnLst/>
              <a:rect l="l" t="t" r="r" b="b"/>
              <a:pathLst>
                <a:path w="1935" h="1673" extrusionOk="0">
                  <a:moveTo>
                    <a:pt x="1138" y="1"/>
                  </a:moveTo>
                  <a:cubicBezTo>
                    <a:pt x="380" y="1"/>
                    <a:pt x="1" y="911"/>
                    <a:pt x="531" y="1442"/>
                  </a:cubicBezTo>
                  <a:cubicBezTo>
                    <a:pt x="702" y="1600"/>
                    <a:pt x="908" y="1672"/>
                    <a:pt x="1108" y="1672"/>
                  </a:cubicBezTo>
                  <a:cubicBezTo>
                    <a:pt x="1532" y="1672"/>
                    <a:pt x="1934" y="1350"/>
                    <a:pt x="1934" y="835"/>
                  </a:cubicBezTo>
                  <a:cubicBezTo>
                    <a:pt x="1934" y="380"/>
                    <a:pt x="1593" y="1"/>
                    <a:pt x="1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7612827" y="1311040"/>
              <a:ext cx="39889" cy="34488"/>
            </a:xfrm>
            <a:custGeom>
              <a:avLst/>
              <a:gdLst/>
              <a:ahLst/>
              <a:cxnLst/>
              <a:rect l="l" t="t" r="r" b="b"/>
              <a:pathLst>
                <a:path w="1935" h="1673" extrusionOk="0">
                  <a:moveTo>
                    <a:pt x="1100" y="1"/>
                  </a:moveTo>
                  <a:cubicBezTo>
                    <a:pt x="342" y="39"/>
                    <a:pt x="0" y="911"/>
                    <a:pt x="531" y="1442"/>
                  </a:cubicBezTo>
                  <a:cubicBezTo>
                    <a:pt x="690" y="1600"/>
                    <a:pt x="891" y="1672"/>
                    <a:pt x="1091" y="1672"/>
                  </a:cubicBezTo>
                  <a:cubicBezTo>
                    <a:pt x="1515" y="1672"/>
                    <a:pt x="1934" y="1350"/>
                    <a:pt x="1934" y="835"/>
                  </a:cubicBezTo>
                  <a:cubicBezTo>
                    <a:pt x="1934" y="380"/>
                    <a:pt x="1555" y="1"/>
                    <a:pt x="1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6617180" y="1971726"/>
              <a:ext cx="574395" cy="267923"/>
            </a:xfrm>
            <a:custGeom>
              <a:avLst/>
              <a:gdLst/>
              <a:ahLst/>
              <a:cxnLst/>
              <a:rect l="l" t="t" r="r" b="b"/>
              <a:pathLst>
                <a:path w="27864" h="12997" extrusionOk="0">
                  <a:moveTo>
                    <a:pt x="8182" y="0"/>
                  </a:moveTo>
                  <a:cubicBezTo>
                    <a:pt x="7357" y="0"/>
                    <a:pt x="6535" y="34"/>
                    <a:pt x="5722" y="102"/>
                  </a:cubicBezTo>
                  <a:cubicBezTo>
                    <a:pt x="4206" y="254"/>
                    <a:pt x="2954" y="1239"/>
                    <a:pt x="2386" y="2642"/>
                  </a:cubicBezTo>
                  <a:cubicBezTo>
                    <a:pt x="1" y="8753"/>
                    <a:pt x="3769" y="12996"/>
                    <a:pt x="7174" y="12996"/>
                  </a:cubicBezTo>
                  <a:cubicBezTo>
                    <a:pt x="7234" y="12996"/>
                    <a:pt x="7293" y="12995"/>
                    <a:pt x="7352" y="12993"/>
                  </a:cubicBezTo>
                  <a:cubicBezTo>
                    <a:pt x="11220" y="12841"/>
                    <a:pt x="25513" y="10263"/>
                    <a:pt x="25513" y="10263"/>
                  </a:cubicBezTo>
                  <a:cubicBezTo>
                    <a:pt x="27864" y="6585"/>
                    <a:pt x="24944" y="1239"/>
                    <a:pt x="24944" y="1239"/>
                  </a:cubicBezTo>
                  <a:cubicBezTo>
                    <a:pt x="20812" y="1201"/>
                    <a:pt x="16717" y="898"/>
                    <a:pt x="12622" y="329"/>
                  </a:cubicBezTo>
                  <a:cubicBezTo>
                    <a:pt x="11160" y="110"/>
                    <a:pt x="9666" y="0"/>
                    <a:pt x="8182" y="0"/>
                  </a:cubicBezTo>
                  <a:close/>
                </a:path>
              </a:pathLst>
            </a:custGeom>
            <a:solidFill>
              <a:srgbClr val="5DD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7033052" y="1997535"/>
              <a:ext cx="167470" cy="188703"/>
            </a:xfrm>
            <a:custGeom>
              <a:avLst/>
              <a:gdLst/>
              <a:ahLst/>
              <a:cxnLst/>
              <a:rect l="l" t="t" r="r" b="b"/>
              <a:pathLst>
                <a:path w="8124" h="9154" extrusionOk="0">
                  <a:moveTo>
                    <a:pt x="4321" y="0"/>
                  </a:moveTo>
                  <a:cubicBezTo>
                    <a:pt x="3097" y="0"/>
                    <a:pt x="0" y="416"/>
                    <a:pt x="183" y="4651"/>
                  </a:cubicBezTo>
                  <a:cubicBezTo>
                    <a:pt x="337" y="8527"/>
                    <a:pt x="2664" y="9153"/>
                    <a:pt x="4151" y="9153"/>
                  </a:cubicBezTo>
                  <a:cubicBezTo>
                    <a:pt x="4859" y="9153"/>
                    <a:pt x="5377" y="9011"/>
                    <a:pt x="5377" y="9011"/>
                  </a:cubicBezTo>
                  <a:cubicBezTo>
                    <a:pt x="5377" y="9011"/>
                    <a:pt x="5391" y="9012"/>
                    <a:pt x="5417" y="9012"/>
                  </a:cubicBezTo>
                  <a:cubicBezTo>
                    <a:pt x="5757" y="9012"/>
                    <a:pt x="8123" y="8881"/>
                    <a:pt x="7842" y="5219"/>
                  </a:cubicBezTo>
                  <a:cubicBezTo>
                    <a:pt x="7538" y="594"/>
                    <a:pt x="4808" y="25"/>
                    <a:pt x="4808" y="25"/>
                  </a:cubicBezTo>
                  <a:cubicBezTo>
                    <a:pt x="4808" y="25"/>
                    <a:pt x="4621" y="0"/>
                    <a:pt x="4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7046966" y="1901906"/>
              <a:ext cx="476787" cy="320572"/>
            </a:xfrm>
            <a:custGeom>
              <a:avLst/>
              <a:gdLst/>
              <a:ahLst/>
              <a:cxnLst/>
              <a:rect l="l" t="t" r="r" b="b"/>
              <a:pathLst>
                <a:path w="23129" h="15551" extrusionOk="0">
                  <a:moveTo>
                    <a:pt x="16114" y="1"/>
                  </a:moveTo>
                  <a:lnTo>
                    <a:pt x="13384" y="380"/>
                  </a:lnTo>
                  <a:lnTo>
                    <a:pt x="11223" y="683"/>
                  </a:lnTo>
                  <a:lnTo>
                    <a:pt x="7773" y="2162"/>
                  </a:lnTo>
                  <a:cubicBezTo>
                    <a:pt x="6181" y="4020"/>
                    <a:pt x="4513" y="5612"/>
                    <a:pt x="2655" y="5764"/>
                  </a:cubicBezTo>
                  <a:cubicBezTo>
                    <a:pt x="1" y="6332"/>
                    <a:pt x="494" y="12740"/>
                    <a:pt x="3716" y="12891"/>
                  </a:cubicBezTo>
                  <a:cubicBezTo>
                    <a:pt x="5650" y="13005"/>
                    <a:pt x="8986" y="15090"/>
                    <a:pt x="11185" y="15356"/>
                  </a:cubicBezTo>
                  <a:cubicBezTo>
                    <a:pt x="12323" y="15494"/>
                    <a:pt x="13276" y="15550"/>
                    <a:pt x="14074" y="15550"/>
                  </a:cubicBezTo>
                  <a:cubicBezTo>
                    <a:pt x="17667" y="15550"/>
                    <a:pt x="18124" y="14408"/>
                    <a:pt x="18124" y="14408"/>
                  </a:cubicBezTo>
                  <a:cubicBezTo>
                    <a:pt x="19337" y="14181"/>
                    <a:pt x="20057" y="13688"/>
                    <a:pt x="20095" y="12967"/>
                  </a:cubicBezTo>
                  <a:cubicBezTo>
                    <a:pt x="21195" y="12702"/>
                    <a:pt x="21839" y="11754"/>
                    <a:pt x="21536" y="11072"/>
                  </a:cubicBezTo>
                  <a:cubicBezTo>
                    <a:pt x="22939" y="10313"/>
                    <a:pt x="23128" y="9479"/>
                    <a:pt x="22408" y="8569"/>
                  </a:cubicBezTo>
                  <a:lnTo>
                    <a:pt x="22408" y="8569"/>
                  </a:lnTo>
                  <a:lnTo>
                    <a:pt x="18351" y="9176"/>
                  </a:lnTo>
                  <a:lnTo>
                    <a:pt x="13043" y="7963"/>
                  </a:lnTo>
                  <a:lnTo>
                    <a:pt x="10655" y="5043"/>
                  </a:lnTo>
                  <a:lnTo>
                    <a:pt x="11754" y="3868"/>
                  </a:lnTo>
                  <a:cubicBezTo>
                    <a:pt x="12892" y="3678"/>
                    <a:pt x="13991" y="3337"/>
                    <a:pt x="15053" y="2920"/>
                  </a:cubicBezTo>
                  <a:cubicBezTo>
                    <a:pt x="15849" y="2617"/>
                    <a:pt x="16342" y="1896"/>
                    <a:pt x="16304" y="1062"/>
                  </a:cubicBezTo>
                  <a:cubicBezTo>
                    <a:pt x="16304" y="721"/>
                    <a:pt x="16228" y="342"/>
                    <a:pt x="16114" y="1"/>
                  </a:cubicBezTo>
                  <a:close/>
                </a:path>
              </a:pathLst>
            </a:custGeom>
            <a:solidFill>
              <a:srgbClr val="F9C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7322084" y="1901906"/>
              <a:ext cx="60194" cy="35003"/>
            </a:xfrm>
            <a:custGeom>
              <a:avLst/>
              <a:gdLst/>
              <a:ahLst/>
              <a:cxnLst/>
              <a:rect l="l" t="t" r="r" b="b"/>
              <a:pathLst>
                <a:path w="2920" h="1698" extrusionOk="0">
                  <a:moveTo>
                    <a:pt x="2730" y="1"/>
                  </a:moveTo>
                  <a:lnTo>
                    <a:pt x="0" y="418"/>
                  </a:lnTo>
                  <a:cubicBezTo>
                    <a:pt x="0" y="607"/>
                    <a:pt x="38" y="1555"/>
                    <a:pt x="304" y="1669"/>
                  </a:cubicBezTo>
                  <a:cubicBezTo>
                    <a:pt x="364" y="1686"/>
                    <a:pt x="503" y="1698"/>
                    <a:pt x="687" y="1698"/>
                  </a:cubicBezTo>
                  <a:cubicBezTo>
                    <a:pt x="1307" y="1698"/>
                    <a:pt x="2452" y="1568"/>
                    <a:pt x="2920" y="1100"/>
                  </a:cubicBezTo>
                  <a:cubicBezTo>
                    <a:pt x="2920" y="721"/>
                    <a:pt x="2844" y="380"/>
                    <a:pt x="2730" y="1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7309571" y="2126230"/>
              <a:ext cx="181343" cy="17398"/>
            </a:xfrm>
            <a:custGeom>
              <a:avLst/>
              <a:gdLst/>
              <a:ahLst/>
              <a:cxnLst/>
              <a:rect l="l" t="t" r="r" b="b"/>
              <a:pathLst>
                <a:path w="8797" h="844" extrusionOk="0">
                  <a:moveTo>
                    <a:pt x="1" y="0"/>
                  </a:moveTo>
                  <a:cubicBezTo>
                    <a:pt x="1" y="0"/>
                    <a:pt x="2565" y="844"/>
                    <a:pt x="4511" y="844"/>
                  </a:cubicBezTo>
                  <a:cubicBezTo>
                    <a:pt x="4628" y="844"/>
                    <a:pt x="4742" y="841"/>
                    <a:pt x="4854" y="834"/>
                  </a:cubicBezTo>
                  <a:cubicBezTo>
                    <a:pt x="6181" y="796"/>
                    <a:pt x="7508" y="569"/>
                    <a:pt x="8797" y="190"/>
                  </a:cubicBezTo>
                  <a:lnTo>
                    <a:pt x="8797" y="190"/>
                  </a:lnTo>
                  <a:cubicBezTo>
                    <a:pt x="8797" y="190"/>
                    <a:pt x="6749" y="455"/>
                    <a:pt x="4892" y="531"/>
                  </a:cubicBezTo>
                  <a:cubicBezTo>
                    <a:pt x="4826" y="536"/>
                    <a:pt x="4754" y="538"/>
                    <a:pt x="4676" y="538"/>
                  </a:cubicBezTo>
                  <a:cubicBezTo>
                    <a:pt x="3579" y="538"/>
                    <a:pt x="1311" y="71"/>
                    <a:pt x="1" y="0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7296295" y="2169210"/>
              <a:ext cx="165718" cy="13296"/>
            </a:xfrm>
            <a:custGeom>
              <a:avLst/>
              <a:gdLst/>
              <a:ahLst/>
              <a:cxnLst/>
              <a:rect l="l" t="t" r="r" b="b"/>
              <a:pathLst>
                <a:path w="8039" h="645" extrusionOk="0">
                  <a:moveTo>
                    <a:pt x="0" y="0"/>
                  </a:moveTo>
                  <a:lnTo>
                    <a:pt x="0" y="0"/>
                  </a:lnTo>
                  <a:cubicBezTo>
                    <a:pt x="1251" y="379"/>
                    <a:pt x="2578" y="607"/>
                    <a:pt x="3905" y="645"/>
                  </a:cubicBezTo>
                  <a:cubicBezTo>
                    <a:pt x="5308" y="607"/>
                    <a:pt x="6711" y="417"/>
                    <a:pt x="8038" y="0"/>
                  </a:cubicBezTo>
                  <a:lnTo>
                    <a:pt x="8038" y="0"/>
                  </a:lnTo>
                  <a:cubicBezTo>
                    <a:pt x="8038" y="0"/>
                    <a:pt x="6066" y="266"/>
                    <a:pt x="3943" y="342"/>
                  </a:cubicBezTo>
                  <a:cubicBezTo>
                    <a:pt x="3894" y="344"/>
                    <a:pt x="3842" y="344"/>
                    <a:pt x="3787" y="344"/>
                  </a:cubicBezTo>
                  <a:cubicBezTo>
                    <a:pt x="2810" y="344"/>
                    <a:pt x="1150" y="36"/>
                    <a:pt x="0" y="0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7285349" y="2199678"/>
              <a:ext cx="136013" cy="12080"/>
            </a:xfrm>
            <a:custGeom>
              <a:avLst/>
              <a:gdLst/>
              <a:ahLst/>
              <a:cxnLst/>
              <a:rect l="l" t="t" r="r" b="b"/>
              <a:pathLst>
                <a:path w="6598" h="586" extrusionOk="0">
                  <a:moveTo>
                    <a:pt x="6598" y="1"/>
                  </a:moveTo>
                  <a:lnTo>
                    <a:pt x="6598" y="1"/>
                  </a:lnTo>
                  <a:cubicBezTo>
                    <a:pt x="5055" y="214"/>
                    <a:pt x="3512" y="333"/>
                    <a:pt x="1969" y="333"/>
                  </a:cubicBezTo>
                  <a:cubicBezTo>
                    <a:pt x="1313" y="333"/>
                    <a:pt x="657" y="312"/>
                    <a:pt x="1" y="266"/>
                  </a:cubicBezTo>
                  <a:lnTo>
                    <a:pt x="1" y="266"/>
                  </a:lnTo>
                  <a:cubicBezTo>
                    <a:pt x="1" y="266"/>
                    <a:pt x="1320" y="586"/>
                    <a:pt x="3026" y="586"/>
                  </a:cubicBezTo>
                  <a:cubicBezTo>
                    <a:pt x="4138" y="586"/>
                    <a:pt x="5415" y="450"/>
                    <a:pt x="6598" y="1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7941088" y="1971726"/>
              <a:ext cx="574395" cy="267923"/>
            </a:xfrm>
            <a:custGeom>
              <a:avLst/>
              <a:gdLst/>
              <a:ahLst/>
              <a:cxnLst/>
              <a:rect l="l" t="t" r="r" b="b"/>
              <a:pathLst>
                <a:path w="27864" h="12997" extrusionOk="0">
                  <a:moveTo>
                    <a:pt x="19693" y="0"/>
                  </a:moveTo>
                  <a:cubicBezTo>
                    <a:pt x="18198" y="0"/>
                    <a:pt x="16704" y="110"/>
                    <a:pt x="15242" y="329"/>
                  </a:cubicBezTo>
                  <a:cubicBezTo>
                    <a:pt x="11147" y="898"/>
                    <a:pt x="7052" y="1201"/>
                    <a:pt x="2920" y="1239"/>
                  </a:cubicBezTo>
                  <a:cubicBezTo>
                    <a:pt x="2920" y="1239"/>
                    <a:pt x="0" y="6585"/>
                    <a:pt x="2351" y="10263"/>
                  </a:cubicBezTo>
                  <a:cubicBezTo>
                    <a:pt x="2351" y="10263"/>
                    <a:pt x="16644" y="12841"/>
                    <a:pt x="20512" y="12993"/>
                  </a:cubicBezTo>
                  <a:cubicBezTo>
                    <a:pt x="20571" y="12995"/>
                    <a:pt x="20630" y="12996"/>
                    <a:pt x="20690" y="12996"/>
                  </a:cubicBezTo>
                  <a:cubicBezTo>
                    <a:pt x="24095" y="12996"/>
                    <a:pt x="27863" y="8753"/>
                    <a:pt x="25478" y="2642"/>
                  </a:cubicBezTo>
                  <a:cubicBezTo>
                    <a:pt x="24910" y="1239"/>
                    <a:pt x="23658" y="254"/>
                    <a:pt x="22180" y="102"/>
                  </a:cubicBezTo>
                  <a:cubicBezTo>
                    <a:pt x="21354" y="34"/>
                    <a:pt x="20523" y="0"/>
                    <a:pt x="19693" y="0"/>
                  </a:cubicBezTo>
                  <a:close/>
                </a:path>
              </a:pathLst>
            </a:custGeom>
            <a:solidFill>
              <a:srgbClr val="5DD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7931379" y="1997535"/>
              <a:ext cx="168233" cy="188703"/>
            </a:xfrm>
            <a:custGeom>
              <a:avLst/>
              <a:gdLst/>
              <a:ahLst/>
              <a:cxnLst/>
              <a:rect l="l" t="t" r="r" b="b"/>
              <a:pathLst>
                <a:path w="8161" h="9154" extrusionOk="0">
                  <a:moveTo>
                    <a:pt x="3840" y="0"/>
                  </a:moveTo>
                  <a:cubicBezTo>
                    <a:pt x="3540" y="0"/>
                    <a:pt x="3353" y="25"/>
                    <a:pt x="3353" y="25"/>
                  </a:cubicBezTo>
                  <a:cubicBezTo>
                    <a:pt x="3353" y="25"/>
                    <a:pt x="623" y="594"/>
                    <a:pt x="282" y="5219"/>
                  </a:cubicBezTo>
                  <a:cubicBezTo>
                    <a:pt x="0" y="8881"/>
                    <a:pt x="2366" y="9012"/>
                    <a:pt x="2706" y="9012"/>
                  </a:cubicBezTo>
                  <a:cubicBezTo>
                    <a:pt x="2732" y="9012"/>
                    <a:pt x="2746" y="9011"/>
                    <a:pt x="2746" y="9011"/>
                  </a:cubicBezTo>
                  <a:cubicBezTo>
                    <a:pt x="2746" y="9011"/>
                    <a:pt x="3264" y="9153"/>
                    <a:pt x="3974" y="9153"/>
                  </a:cubicBezTo>
                  <a:cubicBezTo>
                    <a:pt x="5463" y="9153"/>
                    <a:pt x="7798" y="8527"/>
                    <a:pt x="7978" y="4651"/>
                  </a:cubicBezTo>
                  <a:cubicBezTo>
                    <a:pt x="8161" y="416"/>
                    <a:pt x="5064" y="0"/>
                    <a:pt x="3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7608910" y="1901906"/>
              <a:ext cx="476787" cy="320572"/>
            </a:xfrm>
            <a:custGeom>
              <a:avLst/>
              <a:gdLst/>
              <a:ahLst/>
              <a:cxnLst/>
              <a:rect l="l" t="t" r="r" b="b"/>
              <a:pathLst>
                <a:path w="23129" h="15551" extrusionOk="0">
                  <a:moveTo>
                    <a:pt x="7053" y="1"/>
                  </a:moveTo>
                  <a:cubicBezTo>
                    <a:pt x="6939" y="342"/>
                    <a:pt x="6863" y="721"/>
                    <a:pt x="6863" y="1062"/>
                  </a:cubicBezTo>
                  <a:cubicBezTo>
                    <a:pt x="6825" y="1896"/>
                    <a:pt x="7318" y="2617"/>
                    <a:pt x="8076" y="2920"/>
                  </a:cubicBezTo>
                  <a:cubicBezTo>
                    <a:pt x="9138" y="3337"/>
                    <a:pt x="10238" y="3678"/>
                    <a:pt x="11413" y="3868"/>
                  </a:cubicBezTo>
                  <a:lnTo>
                    <a:pt x="12512" y="5043"/>
                  </a:lnTo>
                  <a:lnTo>
                    <a:pt x="10124" y="7963"/>
                  </a:lnTo>
                  <a:lnTo>
                    <a:pt x="4816" y="9176"/>
                  </a:lnTo>
                  <a:lnTo>
                    <a:pt x="721" y="8569"/>
                  </a:lnTo>
                  <a:lnTo>
                    <a:pt x="721" y="8569"/>
                  </a:lnTo>
                  <a:cubicBezTo>
                    <a:pt x="1" y="9479"/>
                    <a:pt x="190" y="10313"/>
                    <a:pt x="1593" y="11072"/>
                  </a:cubicBezTo>
                  <a:cubicBezTo>
                    <a:pt x="1290" y="11754"/>
                    <a:pt x="1934" y="12702"/>
                    <a:pt x="3034" y="12967"/>
                  </a:cubicBezTo>
                  <a:cubicBezTo>
                    <a:pt x="3110" y="13688"/>
                    <a:pt x="3792" y="14181"/>
                    <a:pt x="5005" y="14408"/>
                  </a:cubicBezTo>
                  <a:cubicBezTo>
                    <a:pt x="5005" y="14408"/>
                    <a:pt x="5462" y="15550"/>
                    <a:pt x="9055" y="15550"/>
                  </a:cubicBezTo>
                  <a:cubicBezTo>
                    <a:pt x="9853" y="15550"/>
                    <a:pt x="10806" y="15494"/>
                    <a:pt x="11944" y="15356"/>
                  </a:cubicBezTo>
                  <a:cubicBezTo>
                    <a:pt x="14143" y="15090"/>
                    <a:pt x="17479" y="13005"/>
                    <a:pt x="19413" y="12891"/>
                  </a:cubicBezTo>
                  <a:cubicBezTo>
                    <a:pt x="22635" y="12740"/>
                    <a:pt x="23128" y="6332"/>
                    <a:pt x="20474" y="5764"/>
                  </a:cubicBezTo>
                  <a:cubicBezTo>
                    <a:pt x="18617" y="5612"/>
                    <a:pt x="16948" y="4020"/>
                    <a:pt x="15356" y="2162"/>
                  </a:cubicBezTo>
                  <a:lnTo>
                    <a:pt x="11944" y="683"/>
                  </a:lnTo>
                  <a:lnTo>
                    <a:pt x="9783" y="380"/>
                  </a:lnTo>
                  <a:lnTo>
                    <a:pt x="7053" y="1"/>
                  </a:lnTo>
                  <a:close/>
                </a:path>
              </a:pathLst>
            </a:custGeom>
            <a:solidFill>
              <a:srgbClr val="F9C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7750386" y="1901906"/>
              <a:ext cx="60194" cy="35003"/>
            </a:xfrm>
            <a:custGeom>
              <a:avLst/>
              <a:gdLst/>
              <a:ahLst/>
              <a:cxnLst/>
              <a:rect l="l" t="t" r="r" b="b"/>
              <a:pathLst>
                <a:path w="2920" h="1698" extrusionOk="0">
                  <a:moveTo>
                    <a:pt x="190" y="1"/>
                  </a:moveTo>
                  <a:cubicBezTo>
                    <a:pt x="76" y="380"/>
                    <a:pt x="0" y="721"/>
                    <a:pt x="0" y="1100"/>
                  </a:cubicBezTo>
                  <a:cubicBezTo>
                    <a:pt x="468" y="1568"/>
                    <a:pt x="1613" y="1698"/>
                    <a:pt x="2233" y="1698"/>
                  </a:cubicBezTo>
                  <a:cubicBezTo>
                    <a:pt x="2418" y="1698"/>
                    <a:pt x="2556" y="1686"/>
                    <a:pt x="2616" y="1669"/>
                  </a:cubicBezTo>
                  <a:cubicBezTo>
                    <a:pt x="2882" y="1555"/>
                    <a:pt x="2920" y="607"/>
                    <a:pt x="2920" y="418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7641749" y="2126230"/>
              <a:ext cx="181343" cy="17398"/>
            </a:xfrm>
            <a:custGeom>
              <a:avLst/>
              <a:gdLst/>
              <a:ahLst/>
              <a:cxnLst/>
              <a:rect l="l" t="t" r="r" b="b"/>
              <a:pathLst>
                <a:path w="8797" h="844" extrusionOk="0">
                  <a:moveTo>
                    <a:pt x="8796" y="0"/>
                  </a:moveTo>
                  <a:cubicBezTo>
                    <a:pt x="7487" y="71"/>
                    <a:pt x="5218" y="538"/>
                    <a:pt x="4121" y="538"/>
                  </a:cubicBezTo>
                  <a:cubicBezTo>
                    <a:pt x="4043" y="538"/>
                    <a:pt x="3971" y="536"/>
                    <a:pt x="3905" y="531"/>
                  </a:cubicBezTo>
                  <a:cubicBezTo>
                    <a:pt x="2048" y="455"/>
                    <a:pt x="1" y="190"/>
                    <a:pt x="0" y="190"/>
                  </a:cubicBezTo>
                  <a:lnTo>
                    <a:pt x="0" y="190"/>
                  </a:lnTo>
                  <a:cubicBezTo>
                    <a:pt x="1251" y="569"/>
                    <a:pt x="2616" y="796"/>
                    <a:pt x="3943" y="834"/>
                  </a:cubicBezTo>
                  <a:cubicBezTo>
                    <a:pt x="4055" y="841"/>
                    <a:pt x="4169" y="844"/>
                    <a:pt x="4286" y="844"/>
                  </a:cubicBezTo>
                  <a:cubicBezTo>
                    <a:pt x="6232" y="844"/>
                    <a:pt x="8796" y="0"/>
                    <a:pt x="8796" y="0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7670670" y="2169210"/>
              <a:ext cx="165697" cy="13296"/>
            </a:xfrm>
            <a:custGeom>
              <a:avLst/>
              <a:gdLst/>
              <a:ahLst/>
              <a:cxnLst/>
              <a:rect l="l" t="t" r="r" b="b"/>
              <a:pathLst>
                <a:path w="8038" h="645" extrusionOk="0">
                  <a:moveTo>
                    <a:pt x="8038" y="0"/>
                  </a:moveTo>
                  <a:lnTo>
                    <a:pt x="8038" y="0"/>
                  </a:lnTo>
                  <a:cubicBezTo>
                    <a:pt x="6888" y="36"/>
                    <a:pt x="5228" y="344"/>
                    <a:pt x="4251" y="344"/>
                  </a:cubicBezTo>
                  <a:cubicBezTo>
                    <a:pt x="4197" y="344"/>
                    <a:pt x="4144" y="344"/>
                    <a:pt x="4095" y="342"/>
                  </a:cubicBezTo>
                  <a:cubicBezTo>
                    <a:pt x="2010" y="266"/>
                    <a:pt x="0" y="0"/>
                    <a:pt x="0" y="0"/>
                  </a:cubicBezTo>
                  <a:lnTo>
                    <a:pt x="0" y="0"/>
                  </a:lnTo>
                  <a:cubicBezTo>
                    <a:pt x="1327" y="417"/>
                    <a:pt x="2730" y="607"/>
                    <a:pt x="4133" y="645"/>
                  </a:cubicBezTo>
                  <a:cubicBezTo>
                    <a:pt x="5460" y="607"/>
                    <a:pt x="6787" y="379"/>
                    <a:pt x="8038" y="0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7711301" y="2199678"/>
              <a:ext cx="136013" cy="12080"/>
            </a:xfrm>
            <a:custGeom>
              <a:avLst/>
              <a:gdLst/>
              <a:ahLst/>
              <a:cxnLst/>
              <a:rect l="l" t="t" r="r" b="b"/>
              <a:pathLst>
                <a:path w="6598" h="586" extrusionOk="0">
                  <a:moveTo>
                    <a:pt x="1" y="1"/>
                  </a:moveTo>
                  <a:lnTo>
                    <a:pt x="1" y="1"/>
                  </a:lnTo>
                  <a:cubicBezTo>
                    <a:pt x="1183" y="450"/>
                    <a:pt x="2460" y="586"/>
                    <a:pt x="3572" y="586"/>
                  </a:cubicBezTo>
                  <a:cubicBezTo>
                    <a:pt x="5278" y="586"/>
                    <a:pt x="6597" y="266"/>
                    <a:pt x="6598" y="266"/>
                  </a:cubicBezTo>
                  <a:lnTo>
                    <a:pt x="6598" y="266"/>
                  </a:lnTo>
                  <a:cubicBezTo>
                    <a:pt x="5941" y="312"/>
                    <a:pt x="5285" y="333"/>
                    <a:pt x="4629" y="333"/>
                  </a:cubicBezTo>
                  <a:cubicBezTo>
                    <a:pt x="3086" y="333"/>
                    <a:pt x="1543" y="214"/>
                    <a:pt x="1" y="1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7249398" y="1655710"/>
              <a:ext cx="109441" cy="165718"/>
            </a:xfrm>
            <a:custGeom>
              <a:avLst/>
              <a:gdLst/>
              <a:ahLst/>
              <a:cxnLst/>
              <a:rect l="l" t="t" r="r" b="b"/>
              <a:pathLst>
                <a:path w="5309" h="8039" extrusionOk="0">
                  <a:moveTo>
                    <a:pt x="3792" y="1"/>
                  </a:moveTo>
                  <a:cubicBezTo>
                    <a:pt x="3223" y="1"/>
                    <a:pt x="2654" y="115"/>
                    <a:pt x="2162" y="304"/>
                  </a:cubicBezTo>
                  <a:cubicBezTo>
                    <a:pt x="1707" y="494"/>
                    <a:pt x="1290" y="797"/>
                    <a:pt x="948" y="1138"/>
                  </a:cubicBezTo>
                  <a:cubicBezTo>
                    <a:pt x="645" y="1517"/>
                    <a:pt x="380" y="1972"/>
                    <a:pt x="266" y="2427"/>
                  </a:cubicBezTo>
                  <a:cubicBezTo>
                    <a:pt x="76" y="2958"/>
                    <a:pt x="0" y="3489"/>
                    <a:pt x="0" y="4058"/>
                  </a:cubicBezTo>
                  <a:cubicBezTo>
                    <a:pt x="0" y="4588"/>
                    <a:pt x="76" y="5157"/>
                    <a:pt x="266" y="5688"/>
                  </a:cubicBezTo>
                  <a:cubicBezTo>
                    <a:pt x="418" y="6181"/>
                    <a:pt x="645" y="6598"/>
                    <a:pt x="986" y="6977"/>
                  </a:cubicBezTo>
                  <a:cubicBezTo>
                    <a:pt x="1327" y="7318"/>
                    <a:pt x="1707" y="7584"/>
                    <a:pt x="2162" y="7773"/>
                  </a:cubicBezTo>
                  <a:cubicBezTo>
                    <a:pt x="2654" y="7963"/>
                    <a:pt x="3185" y="8039"/>
                    <a:pt x="3754" y="8039"/>
                  </a:cubicBezTo>
                  <a:cubicBezTo>
                    <a:pt x="3906" y="8039"/>
                    <a:pt x="4133" y="8039"/>
                    <a:pt x="4398" y="8001"/>
                  </a:cubicBezTo>
                  <a:cubicBezTo>
                    <a:pt x="4664" y="8001"/>
                    <a:pt x="4967" y="7963"/>
                    <a:pt x="5308" y="7925"/>
                  </a:cubicBezTo>
                  <a:lnTo>
                    <a:pt x="5308" y="3565"/>
                  </a:lnTo>
                  <a:lnTo>
                    <a:pt x="4095" y="3603"/>
                  </a:lnTo>
                  <a:lnTo>
                    <a:pt x="4095" y="5385"/>
                  </a:lnTo>
                  <a:lnTo>
                    <a:pt x="3906" y="5385"/>
                  </a:lnTo>
                  <a:cubicBezTo>
                    <a:pt x="3640" y="5385"/>
                    <a:pt x="3375" y="5347"/>
                    <a:pt x="3109" y="5233"/>
                  </a:cubicBezTo>
                  <a:cubicBezTo>
                    <a:pt x="2920" y="5119"/>
                    <a:pt x="2730" y="4968"/>
                    <a:pt x="2579" y="4778"/>
                  </a:cubicBezTo>
                  <a:cubicBezTo>
                    <a:pt x="2427" y="4588"/>
                    <a:pt x="2313" y="4399"/>
                    <a:pt x="2237" y="4171"/>
                  </a:cubicBezTo>
                  <a:cubicBezTo>
                    <a:pt x="2162" y="3944"/>
                    <a:pt x="2124" y="3716"/>
                    <a:pt x="2124" y="3451"/>
                  </a:cubicBezTo>
                  <a:cubicBezTo>
                    <a:pt x="2124" y="3261"/>
                    <a:pt x="2162" y="3034"/>
                    <a:pt x="2237" y="2807"/>
                  </a:cubicBezTo>
                  <a:cubicBezTo>
                    <a:pt x="2275" y="2579"/>
                    <a:pt x="2389" y="2389"/>
                    <a:pt x="2541" y="2200"/>
                  </a:cubicBezTo>
                  <a:cubicBezTo>
                    <a:pt x="2692" y="2010"/>
                    <a:pt x="2882" y="1859"/>
                    <a:pt x="3109" y="1745"/>
                  </a:cubicBezTo>
                  <a:cubicBezTo>
                    <a:pt x="3375" y="1593"/>
                    <a:pt x="3678" y="1555"/>
                    <a:pt x="3981" y="1555"/>
                  </a:cubicBezTo>
                  <a:cubicBezTo>
                    <a:pt x="4361" y="1555"/>
                    <a:pt x="4702" y="1631"/>
                    <a:pt x="5043" y="1821"/>
                  </a:cubicBezTo>
                  <a:lnTo>
                    <a:pt x="5043" y="1366"/>
                  </a:lnTo>
                  <a:lnTo>
                    <a:pt x="5043" y="911"/>
                  </a:lnTo>
                  <a:lnTo>
                    <a:pt x="5043" y="532"/>
                  </a:lnTo>
                  <a:lnTo>
                    <a:pt x="5043" y="190"/>
                  </a:lnTo>
                  <a:cubicBezTo>
                    <a:pt x="4853" y="153"/>
                    <a:pt x="4664" y="115"/>
                    <a:pt x="4474" y="77"/>
                  </a:cubicBezTo>
                  <a:cubicBezTo>
                    <a:pt x="4247" y="39"/>
                    <a:pt x="4019" y="1"/>
                    <a:pt x="3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7369764" y="1658060"/>
              <a:ext cx="107874" cy="161018"/>
            </a:xfrm>
            <a:custGeom>
              <a:avLst/>
              <a:gdLst/>
              <a:ahLst/>
              <a:cxnLst/>
              <a:rect l="l" t="t" r="r" b="b"/>
              <a:pathLst>
                <a:path w="5233" h="7811" extrusionOk="0">
                  <a:moveTo>
                    <a:pt x="2578" y="1403"/>
                  </a:moveTo>
                  <a:lnTo>
                    <a:pt x="3071" y="4550"/>
                  </a:lnTo>
                  <a:lnTo>
                    <a:pt x="2123" y="4550"/>
                  </a:lnTo>
                  <a:lnTo>
                    <a:pt x="2578" y="1403"/>
                  </a:lnTo>
                  <a:close/>
                  <a:moveTo>
                    <a:pt x="1441" y="1"/>
                  </a:moveTo>
                  <a:lnTo>
                    <a:pt x="0" y="7811"/>
                  </a:lnTo>
                  <a:lnTo>
                    <a:pt x="1668" y="7811"/>
                  </a:lnTo>
                  <a:lnTo>
                    <a:pt x="1896" y="6256"/>
                  </a:lnTo>
                  <a:lnTo>
                    <a:pt x="3375" y="6256"/>
                  </a:lnTo>
                  <a:lnTo>
                    <a:pt x="3602" y="7811"/>
                  </a:lnTo>
                  <a:lnTo>
                    <a:pt x="5232" y="7811"/>
                  </a:lnTo>
                  <a:lnTo>
                    <a:pt x="3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7489348" y="1658843"/>
              <a:ext cx="125850" cy="161018"/>
            </a:xfrm>
            <a:custGeom>
              <a:avLst/>
              <a:gdLst/>
              <a:ahLst/>
              <a:cxnLst/>
              <a:rect l="l" t="t" r="r" b="b"/>
              <a:pathLst>
                <a:path w="6105" h="7811" extrusionOk="0">
                  <a:moveTo>
                    <a:pt x="0" y="1"/>
                  </a:moveTo>
                  <a:cubicBezTo>
                    <a:pt x="38" y="645"/>
                    <a:pt x="38" y="1290"/>
                    <a:pt x="38" y="1934"/>
                  </a:cubicBezTo>
                  <a:lnTo>
                    <a:pt x="38" y="3906"/>
                  </a:lnTo>
                  <a:lnTo>
                    <a:pt x="38" y="5839"/>
                  </a:lnTo>
                  <a:cubicBezTo>
                    <a:pt x="0" y="6484"/>
                    <a:pt x="0" y="7128"/>
                    <a:pt x="0" y="7811"/>
                  </a:cubicBezTo>
                  <a:lnTo>
                    <a:pt x="1517" y="7811"/>
                  </a:lnTo>
                  <a:cubicBezTo>
                    <a:pt x="1479" y="7053"/>
                    <a:pt x="1479" y="6294"/>
                    <a:pt x="1441" y="5498"/>
                  </a:cubicBezTo>
                  <a:cubicBezTo>
                    <a:pt x="1441" y="4702"/>
                    <a:pt x="1403" y="3906"/>
                    <a:pt x="1403" y="3109"/>
                  </a:cubicBezTo>
                  <a:lnTo>
                    <a:pt x="1403" y="3109"/>
                  </a:lnTo>
                  <a:lnTo>
                    <a:pt x="2578" y="7432"/>
                  </a:lnTo>
                  <a:lnTo>
                    <a:pt x="3450" y="7432"/>
                  </a:lnTo>
                  <a:lnTo>
                    <a:pt x="4701" y="2996"/>
                  </a:lnTo>
                  <a:lnTo>
                    <a:pt x="4588" y="7811"/>
                  </a:lnTo>
                  <a:lnTo>
                    <a:pt x="6104" y="7811"/>
                  </a:lnTo>
                  <a:cubicBezTo>
                    <a:pt x="6104" y="6484"/>
                    <a:pt x="6104" y="5195"/>
                    <a:pt x="6104" y="3906"/>
                  </a:cubicBezTo>
                  <a:cubicBezTo>
                    <a:pt x="6104" y="2579"/>
                    <a:pt x="6104" y="1290"/>
                    <a:pt x="6104" y="1"/>
                  </a:cubicBezTo>
                  <a:lnTo>
                    <a:pt x="4208" y="1"/>
                  </a:lnTo>
                  <a:lnTo>
                    <a:pt x="3071" y="4474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7633936" y="1658060"/>
              <a:ext cx="73469" cy="161801"/>
            </a:xfrm>
            <a:custGeom>
              <a:avLst/>
              <a:gdLst/>
              <a:ahLst/>
              <a:cxnLst/>
              <a:rect l="l" t="t" r="r" b="b"/>
              <a:pathLst>
                <a:path w="3564" h="7849" extrusionOk="0">
                  <a:moveTo>
                    <a:pt x="0" y="1"/>
                  </a:moveTo>
                  <a:lnTo>
                    <a:pt x="0" y="683"/>
                  </a:lnTo>
                  <a:lnTo>
                    <a:pt x="0" y="1745"/>
                  </a:lnTo>
                  <a:lnTo>
                    <a:pt x="0" y="3110"/>
                  </a:lnTo>
                  <a:lnTo>
                    <a:pt x="0" y="4550"/>
                  </a:lnTo>
                  <a:lnTo>
                    <a:pt x="0" y="6560"/>
                  </a:lnTo>
                  <a:lnTo>
                    <a:pt x="0" y="7318"/>
                  </a:lnTo>
                  <a:lnTo>
                    <a:pt x="0" y="7849"/>
                  </a:lnTo>
                  <a:lnTo>
                    <a:pt x="3564" y="7849"/>
                  </a:lnTo>
                  <a:lnTo>
                    <a:pt x="3564" y="6977"/>
                  </a:lnTo>
                  <a:lnTo>
                    <a:pt x="3564" y="6294"/>
                  </a:lnTo>
                  <a:lnTo>
                    <a:pt x="3564" y="5764"/>
                  </a:lnTo>
                  <a:lnTo>
                    <a:pt x="3564" y="5309"/>
                  </a:lnTo>
                  <a:lnTo>
                    <a:pt x="1592" y="5309"/>
                  </a:lnTo>
                  <a:lnTo>
                    <a:pt x="1592" y="4247"/>
                  </a:lnTo>
                  <a:lnTo>
                    <a:pt x="3261" y="4247"/>
                  </a:lnTo>
                  <a:lnTo>
                    <a:pt x="3261" y="2844"/>
                  </a:lnTo>
                  <a:lnTo>
                    <a:pt x="1592" y="2844"/>
                  </a:lnTo>
                  <a:lnTo>
                    <a:pt x="1592" y="1745"/>
                  </a:lnTo>
                  <a:lnTo>
                    <a:pt x="3488" y="1745"/>
                  </a:lnTo>
                  <a:lnTo>
                    <a:pt x="3488" y="1403"/>
                  </a:lnTo>
                  <a:lnTo>
                    <a:pt x="3488" y="1100"/>
                  </a:lnTo>
                  <a:lnTo>
                    <a:pt x="3488" y="759"/>
                  </a:lnTo>
                  <a:lnTo>
                    <a:pt x="3488" y="494"/>
                  </a:lnTo>
                  <a:lnTo>
                    <a:pt x="3488" y="228"/>
                  </a:lnTo>
                  <a:lnTo>
                    <a:pt x="34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7724597" y="1655710"/>
              <a:ext cx="110204" cy="163368"/>
            </a:xfrm>
            <a:custGeom>
              <a:avLst/>
              <a:gdLst/>
              <a:ahLst/>
              <a:cxnLst/>
              <a:rect l="l" t="t" r="r" b="b"/>
              <a:pathLst>
                <a:path w="5346" h="7925" extrusionOk="0">
                  <a:moveTo>
                    <a:pt x="2313" y="1745"/>
                  </a:moveTo>
                  <a:cubicBezTo>
                    <a:pt x="2427" y="1745"/>
                    <a:pt x="2578" y="1745"/>
                    <a:pt x="2692" y="1783"/>
                  </a:cubicBezTo>
                  <a:cubicBezTo>
                    <a:pt x="2844" y="1783"/>
                    <a:pt x="2919" y="1821"/>
                    <a:pt x="3033" y="1897"/>
                  </a:cubicBezTo>
                  <a:cubicBezTo>
                    <a:pt x="3147" y="1972"/>
                    <a:pt x="3223" y="2086"/>
                    <a:pt x="3261" y="2200"/>
                  </a:cubicBezTo>
                  <a:cubicBezTo>
                    <a:pt x="3299" y="2352"/>
                    <a:pt x="3337" y="2503"/>
                    <a:pt x="3337" y="2693"/>
                  </a:cubicBezTo>
                  <a:cubicBezTo>
                    <a:pt x="3337" y="2958"/>
                    <a:pt x="3261" y="3224"/>
                    <a:pt x="3071" y="3413"/>
                  </a:cubicBezTo>
                  <a:cubicBezTo>
                    <a:pt x="2818" y="3571"/>
                    <a:pt x="2566" y="3650"/>
                    <a:pt x="2291" y="3650"/>
                  </a:cubicBezTo>
                  <a:cubicBezTo>
                    <a:pt x="2236" y="3650"/>
                    <a:pt x="2180" y="3647"/>
                    <a:pt x="2123" y="3641"/>
                  </a:cubicBezTo>
                  <a:lnTo>
                    <a:pt x="1592" y="3641"/>
                  </a:lnTo>
                  <a:lnTo>
                    <a:pt x="1592" y="1783"/>
                  </a:lnTo>
                  <a:lnTo>
                    <a:pt x="1972" y="1745"/>
                  </a:lnTo>
                  <a:close/>
                  <a:moveTo>
                    <a:pt x="1896" y="1"/>
                  </a:moveTo>
                  <a:cubicBezTo>
                    <a:pt x="1592" y="1"/>
                    <a:pt x="1289" y="39"/>
                    <a:pt x="948" y="39"/>
                  </a:cubicBezTo>
                  <a:cubicBezTo>
                    <a:pt x="607" y="77"/>
                    <a:pt x="303" y="77"/>
                    <a:pt x="0" y="115"/>
                  </a:cubicBezTo>
                  <a:cubicBezTo>
                    <a:pt x="38" y="835"/>
                    <a:pt x="38" y="1517"/>
                    <a:pt x="38" y="2200"/>
                  </a:cubicBezTo>
                  <a:lnTo>
                    <a:pt x="38" y="4399"/>
                  </a:lnTo>
                  <a:cubicBezTo>
                    <a:pt x="38" y="4968"/>
                    <a:pt x="38" y="5536"/>
                    <a:pt x="38" y="6105"/>
                  </a:cubicBezTo>
                  <a:cubicBezTo>
                    <a:pt x="38" y="6712"/>
                    <a:pt x="0" y="7318"/>
                    <a:pt x="0" y="7925"/>
                  </a:cubicBezTo>
                  <a:lnTo>
                    <a:pt x="1630" y="7887"/>
                  </a:lnTo>
                  <a:cubicBezTo>
                    <a:pt x="1592" y="7432"/>
                    <a:pt x="1592" y="6939"/>
                    <a:pt x="1592" y="6484"/>
                  </a:cubicBezTo>
                  <a:lnTo>
                    <a:pt x="1592" y="5043"/>
                  </a:lnTo>
                  <a:cubicBezTo>
                    <a:pt x="1858" y="5043"/>
                    <a:pt x="2123" y="5006"/>
                    <a:pt x="2389" y="5006"/>
                  </a:cubicBezTo>
                  <a:lnTo>
                    <a:pt x="3678" y="7925"/>
                  </a:lnTo>
                  <a:lnTo>
                    <a:pt x="5346" y="7925"/>
                  </a:lnTo>
                  <a:lnTo>
                    <a:pt x="3791" y="4740"/>
                  </a:lnTo>
                  <a:cubicBezTo>
                    <a:pt x="4209" y="4551"/>
                    <a:pt x="4588" y="4285"/>
                    <a:pt x="4853" y="3944"/>
                  </a:cubicBezTo>
                  <a:cubicBezTo>
                    <a:pt x="5118" y="3489"/>
                    <a:pt x="5270" y="2996"/>
                    <a:pt x="5232" y="2465"/>
                  </a:cubicBezTo>
                  <a:cubicBezTo>
                    <a:pt x="5232" y="2048"/>
                    <a:pt x="5156" y="1593"/>
                    <a:pt x="4967" y="1214"/>
                  </a:cubicBezTo>
                  <a:cubicBezTo>
                    <a:pt x="4815" y="911"/>
                    <a:pt x="4550" y="645"/>
                    <a:pt x="4246" y="494"/>
                  </a:cubicBezTo>
                  <a:cubicBezTo>
                    <a:pt x="3943" y="304"/>
                    <a:pt x="3564" y="153"/>
                    <a:pt x="3185" y="115"/>
                  </a:cubicBezTo>
                  <a:cubicBezTo>
                    <a:pt x="2768" y="39"/>
                    <a:pt x="2313" y="1"/>
                    <a:pt x="18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7379927" y="1323182"/>
              <a:ext cx="104741" cy="302555"/>
            </a:xfrm>
            <a:custGeom>
              <a:avLst/>
              <a:gdLst/>
              <a:ahLst/>
              <a:cxnLst/>
              <a:rect l="l" t="t" r="r" b="b"/>
              <a:pathLst>
                <a:path w="5081" h="14677" extrusionOk="0">
                  <a:moveTo>
                    <a:pt x="4438" y="0"/>
                  </a:moveTo>
                  <a:cubicBezTo>
                    <a:pt x="4272" y="0"/>
                    <a:pt x="4041" y="161"/>
                    <a:pt x="4095" y="322"/>
                  </a:cubicBezTo>
                  <a:cubicBezTo>
                    <a:pt x="4512" y="1383"/>
                    <a:pt x="4360" y="2597"/>
                    <a:pt x="3754" y="3582"/>
                  </a:cubicBezTo>
                  <a:lnTo>
                    <a:pt x="3412" y="4113"/>
                  </a:lnTo>
                  <a:cubicBezTo>
                    <a:pt x="1706" y="6616"/>
                    <a:pt x="0" y="9194"/>
                    <a:pt x="1592" y="12871"/>
                  </a:cubicBezTo>
                  <a:cubicBezTo>
                    <a:pt x="1441" y="13250"/>
                    <a:pt x="1441" y="13630"/>
                    <a:pt x="1668" y="13971"/>
                  </a:cubicBezTo>
                  <a:cubicBezTo>
                    <a:pt x="1876" y="14417"/>
                    <a:pt x="2224" y="14676"/>
                    <a:pt x="2547" y="14676"/>
                  </a:cubicBezTo>
                  <a:cubicBezTo>
                    <a:pt x="2637" y="14676"/>
                    <a:pt x="2724" y="14656"/>
                    <a:pt x="2806" y="14615"/>
                  </a:cubicBezTo>
                  <a:cubicBezTo>
                    <a:pt x="3185" y="14426"/>
                    <a:pt x="3299" y="13857"/>
                    <a:pt x="2995" y="13326"/>
                  </a:cubicBezTo>
                  <a:cubicBezTo>
                    <a:pt x="2844" y="12947"/>
                    <a:pt x="2502" y="12682"/>
                    <a:pt x="2085" y="12606"/>
                  </a:cubicBezTo>
                  <a:cubicBezTo>
                    <a:pt x="645" y="9232"/>
                    <a:pt x="2199" y="6881"/>
                    <a:pt x="3829" y="4417"/>
                  </a:cubicBezTo>
                  <a:lnTo>
                    <a:pt x="4209" y="3886"/>
                  </a:lnTo>
                  <a:cubicBezTo>
                    <a:pt x="4929" y="2748"/>
                    <a:pt x="5081" y="1345"/>
                    <a:pt x="4588" y="94"/>
                  </a:cubicBezTo>
                  <a:cubicBezTo>
                    <a:pt x="4565" y="28"/>
                    <a:pt x="4507" y="0"/>
                    <a:pt x="4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7619856" y="1323182"/>
              <a:ext cx="107091" cy="307461"/>
            </a:xfrm>
            <a:custGeom>
              <a:avLst/>
              <a:gdLst/>
              <a:ahLst/>
              <a:cxnLst/>
              <a:rect l="l" t="t" r="r" b="b"/>
              <a:pathLst>
                <a:path w="5195" h="14915" extrusionOk="0">
                  <a:moveTo>
                    <a:pt x="666" y="0"/>
                  </a:moveTo>
                  <a:cubicBezTo>
                    <a:pt x="593" y="0"/>
                    <a:pt x="527" y="28"/>
                    <a:pt x="494" y="94"/>
                  </a:cubicBezTo>
                  <a:cubicBezTo>
                    <a:pt x="1" y="1345"/>
                    <a:pt x="152" y="2748"/>
                    <a:pt x="873" y="3886"/>
                  </a:cubicBezTo>
                  <a:lnTo>
                    <a:pt x="1252" y="4454"/>
                  </a:lnTo>
                  <a:cubicBezTo>
                    <a:pt x="2920" y="6957"/>
                    <a:pt x="4512" y="9345"/>
                    <a:pt x="2920" y="12795"/>
                  </a:cubicBezTo>
                  <a:cubicBezTo>
                    <a:pt x="2903" y="12794"/>
                    <a:pt x="2885" y="12793"/>
                    <a:pt x="2867" y="12793"/>
                  </a:cubicBezTo>
                  <a:cubicBezTo>
                    <a:pt x="2533" y="12793"/>
                    <a:pt x="2116" y="13126"/>
                    <a:pt x="1972" y="13630"/>
                  </a:cubicBezTo>
                  <a:cubicBezTo>
                    <a:pt x="1783" y="14160"/>
                    <a:pt x="1934" y="14767"/>
                    <a:pt x="2313" y="14881"/>
                  </a:cubicBezTo>
                  <a:cubicBezTo>
                    <a:pt x="2370" y="14904"/>
                    <a:pt x="2430" y="14914"/>
                    <a:pt x="2490" y="14914"/>
                  </a:cubicBezTo>
                  <a:cubicBezTo>
                    <a:pt x="2834" y="14914"/>
                    <a:pt x="3214" y="14568"/>
                    <a:pt x="3375" y="14085"/>
                  </a:cubicBezTo>
                  <a:cubicBezTo>
                    <a:pt x="3489" y="13781"/>
                    <a:pt x="3489" y="13478"/>
                    <a:pt x="3375" y="13175"/>
                  </a:cubicBezTo>
                  <a:cubicBezTo>
                    <a:pt x="5195" y="9345"/>
                    <a:pt x="3413" y="6691"/>
                    <a:pt x="1707" y="4113"/>
                  </a:cubicBezTo>
                  <a:lnTo>
                    <a:pt x="1328" y="3582"/>
                  </a:lnTo>
                  <a:cubicBezTo>
                    <a:pt x="721" y="2597"/>
                    <a:pt x="607" y="1383"/>
                    <a:pt x="986" y="322"/>
                  </a:cubicBezTo>
                  <a:cubicBezTo>
                    <a:pt x="1067" y="161"/>
                    <a:pt x="844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7458859" y="2776485"/>
              <a:ext cx="131313" cy="126633"/>
            </a:xfrm>
            <a:custGeom>
              <a:avLst/>
              <a:gdLst/>
              <a:ahLst/>
              <a:cxnLst/>
              <a:rect l="l" t="t" r="r" b="b"/>
              <a:pathLst>
                <a:path w="6370" h="6143" extrusionOk="0">
                  <a:moveTo>
                    <a:pt x="0" y="0"/>
                  </a:moveTo>
                  <a:lnTo>
                    <a:pt x="6370" y="6142"/>
                  </a:lnTo>
                  <a:cubicBezTo>
                    <a:pt x="5763" y="2920"/>
                    <a:pt x="3223" y="455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7281762" y="2854634"/>
              <a:ext cx="277158" cy="1447964"/>
            </a:xfrm>
            <a:custGeom>
              <a:avLst/>
              <a:gdLst/>
              <a:ahLst/>
              <a:cxnLst/>
              <a:rect l="l" t="t" r="r" b="b"/>
              <a:pathLst>
                <a:path w="13445" h="70241" extrusionOk="0">
                  <a:moveTo>
                    <a:pt x="12989" y="1"/>
                  </a:moveTo>
                  <a:cubicBezTo>
                    <a:pt x="12951" y="152"/>
                    <a:pt x="10525" y="13119"/>
                    <a:pt x="6582" y="23394"/>
                  </a:cubicBezTo>
                  <a:lnTo>
                    <a:pt x="6582" y="23432"/>
                  </a:lnTo>
                  <a:lnTo>
                    <a:pt x="6582" y="23507"/>
                  </a:lnTo>
                  <a:cubicBezTo>
                    <a:pt x="6658" y="27337"/>
                    <a:pt x="6279" y="31166"/>
                    <a:pt x="5407" y="34919"/>
                  </a:cubicBezTo>
                  <a:cubicBezTo>
                    <a:pt x="4042" y="40948"/>
                    <a:pt x="61" y="69762"/>
                    <a:pt x="23" y="70028"/>
                  </a:cubicBezTo>
                  <a:cubicBezTo>
                    <a:pt x="1" y="70160"/>
                    <a:pt x="145" y="70241"/>
                    <a:pt x="278" y="70241"/>
                  </a:cubicBezTo>
                  <a:cubicBezTo>
                    <a:pt x="373" y="70241"/>
                    <a:pt x="462" y="70199"/>
                    <a:pt x="478" y="70104"/>
                  </a:cubicBezTo>
                  <a:cubicBezTo>
                    <a:pt x="516" y="69838"/>
                    <a:pt x="4497" y="41062"/>
                    <a:pt x="5900" y="35033"/>
                  </a:cubicBezTo>
                  <a:cubicBezTo>
                    <a:pt x="6734" y="31242"/>
                    <a:pt x="7113" y="27375"/>
                    <a:pt x="7075" y="23507"/>
                  </a:cubicBezTo>
                  <a:cubicBezTo>
                    <a:pt x="11018" y="13233"/>
                    <a:pt x="13406" y="228"/>
                    <a:pt x="13444" y="115"/>
                  </a:cubicBezTo>
                  <a:lnTo>
                    <a:pt x="1298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7"/>
          <p:cNvGrpSpPr/>
          <p:nvPr/>
        </p:nvGrpSpPr>
        <p:grpSpPr>
          <a:xfrm>
            <a:off x="457200" y="618350"/>
            <a:ext cx="6789725" cy="1266450"/>
            <a:chOff x="457200" y="618350"/>
            <a:chExt cx="6789725" cy="1266450"/>
          </a:xfrm>
        </p:grpSpPr>
        <p:sp>
          <p:nvSpPr>
            <p:cNvPr id="780" name="Google Shape;780;p27"/>
            <p:cNvSpPr/>
            <p:nvPr/>
          </p:nvSpPr>
          <p:spPr>
            <a:xfrm>
              <a:off x="824625" y="618350"/>
              <a:ext cx="6422300" cy="974275"/>
            </a:xfrm>
            <a:custGeom>
              <a:avLst/>
              <a:gdLst/>
              <a:ahLst/>
              <a:cxnLst/>
              <a:rect l="l" t="t" r="r" b="b"/>
              <a:pathLst>
                <a:path w="256892" h="38971" extrusionOk="0">
                  <a:moveTo>
                    <a:pt x="0" y="38971"/>
                  </a:moveTo>
                  <a:lnTo>
                    <a:pt x="220891" y="38971"/>
                  </a:lnTo>
                  <a:lnTo>
                    <a:pt x="2568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81" name="Google Shape;781;p27"/>
            <p:cNvGrpSpPr/>
            <p:nvPr/>
          </p:nvGrpSpPr>
          <p:grpSpPr>
            <a:xfrm>
              <a:off x="457200" y="1297950"/>
              <a:ext cx="5609100" cy="586850"/>
              <a:chOff x="457200" y="1297950"/>
              <a:chExt cx="5609100" cy="586850"/>
            </a:xfrm>
          </p:grpSpPr>
          <p:sp>
            <p:nvSpPr>
              <p:cNvPr id="782" name="Google Shape;782;p27"/>
              <p:cNvSpPr/>
              <p:nvPr/>
            </p:nvSpPr>
            <p:spPr>
              <a:xfrm>
                <a:off x="3077700" y="1297950"/>
                <a:ext cx="2988600" cy="586800"/>
              </a:xfrm>
              <a:prstGeom prst="roundRect">
                <a:avLst>
                  <a:gd name="adj" fmla="val 16667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2,200 pengguna bulanan</a:t>
                </a:r>
                <a:endParaRPr/>
              </a:p>
            </p:txBody>
          </p:sp>
          <p:sp>
            <p:nvSpPr>
              <p:cNvPr id="783" name="Google Shape;783;p27"/>
              <p:cNvSpPr/>
              <p:nvPr/>
            </p:nvSpPr>
            <p:spPr>
              <a:xfrm>
                <a:off x="1189713" y="1297975"/>
                <a:ext cx="1747500" cy="5868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Pengguna aktif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84" name="Google Shape;784;p27"/>
              <p:cNvSpPr/>
              <p:nvPr/>
            </p:nvSpPr>
            <p:spPr>
              <a:xfrm>
                <a:off x="457200" y="1298000"/>
                <a:ext cx="585300" cy="5868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1</a:t>
                </a:r>
                <a:endParaRPr sz="18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785" name="Google Shape;785;p27"/>
          <p:cNvGrpSpPr/>
          <p:nvPr/>
        </p:nvGrpSpPr>
        <p:grpSpPr>
          <a:xfrm>
            <a:off x="457200" y="917375"/>
            <a:ext cx="6759800" cy="1677969"/>
            <a:chOff x="457200" y="917375"/>
            <a:chExt cx="6759800" cy="1677969"/>
          </a:xfrm>
        </p:grpSpPr>
        <p:sp>
          <p:nvSpPr>
            <p:cNvPr id="786" name="Google Shape;786;p27"/>
            <p:cNvSpPr/>
            <p:nvPr/>
          </p:nvSpPr>
          <p:spPr>
            <a:xfrm>
              <a:off x="824625" y="917375"/>
              <a:ext cx="6392375" cy="1382975"/>
            </a:xfrm>
            <a:custGeom>
              <a:avLst/>
              <a:gdLst/>
              <a:ahLst/>
              <a:cxnLst/>
              <a:rect l="l" t="t" r="r" b="b"/>
              <a:pathLst>
                <a:path w="255695" h="55319" extrusionOk="0">
                  <a:moveTo>
                    <a:pt x="0" y="55319"/>
                  </a:moveTo>
                  <a:lnTo>
                    <a:pt x="220891" y="55319"/>
                  </a:lnTo>
                  <a:lnTo>
                    <a:pt x="25569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87" name="Google Shape;787;p27"/>
            <p:cNvGrpSpPr/>
            <p:nvPr/>
          </p:nvGrpSpPr>
          <p:grpSpPr>
            <a:xfrm>
              <a:off x="457200" y="2008544"/>
              <a:ext cx="5609100" cy="586800"/>
              <a:chOff x="457200" y="2008544"/>
              <a:chExt cx="5609100" cy="586800"/>
            </a:xfrm>
          </p:grpSpPr>
          <p:sp>
            <p:nvSpPr>
              <p:cNvPr id="788" name="Google Shape;788;p27"/>
              <p:cNvSpPr/>
              <p:nvPr/>
            </p:nvSpPr>
            <p:spPr>
              <a:xfrm>
                <a:off x="3077700" y="2008544"/>
                <a:ext cx="2988600" cy="586800"/>
              </a:xfrm>
              <a:prstGeom prst="roundRect">
                <a:avLst>
                  <a:gd name="adj" fmla="val 16667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endapatan rata-rata per bulan senilai Rp6,000,000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89" name="Google Shape;789;p27"/>
              <p:cNvSpPr/>
              <p:nvPr/>
            </p:nvSpPr>
            <p:spPr>
              <a:xfrm>
                <a:off x="1189713" y="2008544"/>
                <a:ext cx="1747500" cy="5868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Pendapatan rata-rata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457200" y="2008544"/>
                <a:ext cx="585300" cy="5868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2</a:t>
                </a:r>
                <a:endParaRPr sz="18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791" name="Google Shape;791;p27"/>
          <p:cNvGrpSpPr/>
          <p:nvPr/>
        </p:nvGrpSpPr>
        <p:grpSpPr>
          <a:xfrm>
            <a:off x="457200" y="2292975"/>
            <a:ext cx="6729900" cy="1012963"/>
            <a:chOff x="457200" y="2292975"/>
            <a:chExt cx="6729900" cy="1012963"/>
          </a:xfrm>
        </p:grpSpPr>
        <p:sp>
          <p:nvSpPr>
            <p:cNvPr id="792" name="Google Shape;792;p27"/>
            <p:cNvSpPr/>
            <p:nvPr/>
          </p:nvSpPr>
          <p:spPr>
            <a:xfrm>
              <a:off x="824625" y="2292975"/>
              <a:ext cx="6362475" cy="719575"/>
            </a:xfrm>
            <a:custGeom>
              <a:avLst/>
              <a:gdLst/>
              <a:ahLst/>
              <a:cxnLst/>
              <a:rect l="l" t="t" r="r" b="b"/>
              <a:pathLst>
                <a:path w="254499" h="28783" extrusionOk="0">
                  <a:moveTo>
                    <a:pt x="0" y="28783"/>
                  </a:moveTo>
                  <a:lnTo>
                    <a:pt x="220891" y="28783"/>
                  </a:lnTo>
                  <a:lnTo>
                    <a:pt x="254499" y="0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93" name="Google Shape;793;p27"/>
            <p:cNvGrpSpPr/>
            <p:nvPr/>
          </p:nvGrpSpPr>
          <p:grpSpPr>
            <a:xfrm>
              <a:off x="457200" y="2719088"/>
              <a:ext cx="5609100" cy="586850"/>
              <a:chOff x="457200" y="2719088"/>
              <a:chExt cx="5609100" cy="586850"/>
            </a:xfrm>
          </p:grpSpPr>
          <p:sp>
            <p:nvSpPr>
              <p:cNvPr id="794" name="Google Shape;794;p27"/>
              <p:cNvSpPr/>
              <p:nvPr/>
            </p:nvSpPr>
            <p:spPr>
              <a:xfrm>
                <a:off x="3077700" y="2719088"/>
                <a:ext cx="2988600" cy="586800"/>
              </a:xfrm>
              <a:prstGeom prst="roundRect">
                <a:avLst>
                  <a:gd name="adj" fmla="val 16667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16,000 pengguna, meningkat 55% per bulan 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95" name="Google Shape;795;p27"/>
              <p:cNvSpPr/>
              <p:nvPr/>
            </p:nvSpPr>
            <p:spPr>
              <a:xfrm>
                <a:off x="1189713" y="2719113"/>
                <a:ext cx="1747500" cy="5868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tx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Pertumbuhan pengguna bulanan</a:t>
                </a:r>
                <a:endParaRPr sz="1600">
                  <a:solidFill>
                    <a:schemeClr val="tx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96" name="Google Shape;796;p27"/>
              <p:cNvSpPr/>
              <p:nvPr/>
            </p:nvSpPr>
            <p:spPr>
              <a:xfrm>
                <a:off x="457200" y="2719138"/>
                <a:ext cx="585300" cy="5868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tx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3</a:t>
                </a:r>
                <a:endParaRPr sz="180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797" name="Google Shape;797;p27"/>
          <p:cNvGrpSpPr/>
          <p:nvPr/>
        </p:nvGrpSpPr>
        <p:grpSpPr>
          <a:xfrm>
            <a:off x="457200" y="3008000"/>
            <a:ext cx="6729900" cy="1008506"/>
            <a:chOff x="457200" y="3008000"/>
            <a:chExt cx="6729900" cy="1008506"/>
          </a:xfrm>
        </p:grpSpPr>
        <p:sp>
          <p:nvSpPr>
            <p:cNvPr id="798" name="Google Shape;798;p27"/>
            <p:cNvSpPr/>
            <p:nvPr/>
          </p:nvSpPr>
          <p:spPr>
            <a:xfrm>
              <a:off x="824625" y="3008000"/>
              <a:ext cx="6362475" cy="719575"/>
            </a:xfrm>
            <a:custGeom>
              <a:avLst/>
              <a:gdLst/>
              <a:ahLst/>
              <a:cxnLst/>
              <a:rect l="l" t="t" r="r" b="b"/>
              <a:pathLst>
                <a:path w="254499" h="28783" extrusionOk="0">
                  <a:moveTo>
                    <a:pt x="0" y="28783"/>
                  </a:moveTo>
                  <a:lnTo>
                    <a:pt x="220891" y="28783"/>
                  </a:lnTo>
                  <a:lnTo>
                    <a:pt x="254499" y="0"/>
                  </a:lnTo>
                </a:path>
              </a:pathLst>
            </a:cu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99" name="Google Shape;799;p27"/>
            <p:cNvGrpSpPr/>
            <p:nvPr/>
          </p:nvGrpSpPr>
          <p:grpSpPr>
            <a:xfrm>
              <a:off x="457200" y="3429656"/>
              <a:ext cx="5609100" cy="586850"/>
              <a:chOff x="457200" y="3429656"/>
              <a:chExt cx="5609100" cy="586850"/>
            </a:xfrm>
          </p:grpSpPr>
          <p:sp>
            <p:nvSpPr>
              <p:cNvPr id="800" name="Google Shape;800;p27"/>
              <p:cNvSpPr/>
              <p:nvPr/>
            </p:nvSpPr>
            <p:spPr>
              <a:xfrm>
                <a:off x="3077700" y="3429656"/>
                <a:ext cx="2988600" cy="586800"/>
              </a:xfrm>
              <a:prstGeom prst="roundRect">
                <a:avLst>
                  <a:gd name="adj" fmla="val 16667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actually a very cold place. It’s a planet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01" name="Google Shape;801;p27"/>
              <p:cNvSpPr/>
              <p:nvPr/>
            </p:nvSpPr>
            <p:spPr>
              <a:xfrm>
                <a:off x="1189713" y="3429681"/>
                <a:ext cx="1747500" cy="586800"/>
              </a:xfrm>
              <a:prstGeom prst="roundRect">
                <a:avLst>
                  <a:gd name="adj" fmla="val 16667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02" name="Google Shape;802;p27"/>
              <p:cNvSpPr/>
              <p:nvPr/>
            </p:nvSpPr>
            <p:spPr>
              <a:xfrm>
                <a:off x="457200" y="3429706"/>
                <a:ext cx="585300" cy="586800"/>
              </a:xfrm>
              <a:prstGeom prst="roundRect">
                <a:avLst>
                  <a:gd name="adj" fmla="val 16667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4</a:t>
                </a:r>
                <a:endParaRPr sz="18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803" name="Google Shape;803;p27"/>
          <p:cNvGrpSpPr/>
          <p:nvPr/>
        </p:nvGrpSpPr>
        <p:grpSpPr>
          <a:xfrm>
            <a:off x="457200" y="4140225"/>
            <a:ext cx="6467875" cy="586850"/>
            <a:chOff x="457200" y="4140225"/>
            <a:chExt cx="6467875" cy="586850"/>
          </a:xfrm>
        </p:grpSpPr>
        <p:sp>
          <p:nvSpPr>
            <p:cNvPr id="804" name="Google Shape;804;p27"/>
            <p:cNvSpPr/>
            <p:nvPr/>
          </p:nvSpPr>
          <p:spPr>
            <a:xfrm>
              <a:off x="824625" y="4434350"/>
              <a:ext cx="6100450" cy="121350"/>
            </a:xfrm>
            <a:custGeom>
              <a:avLst/>
              <a:gdLst/>
              <a:ahLst/>
              <a:cxnLst/>
              <a:rect l="l" t="t" r="r" b="b"/>
              <a:pathLst>
                <a:path w="244018" h="4854" extrusionOk="0">
                  <a:moveTo>
                    <a:pt x="0" y="0"/>
                  </a:moveTo>
                  <a:lnTo>
                    <a:pt x="220891" y="0"/>
                  </a:lnTo>
                  <a:lnTo>
                    <a:pt x="244018" y="485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05" name="Google Shape;805;p27"/>
            <p:cNvGrpSpPr/>
            <p:nvPr/>
          </p:nvGrpSpPr>
          <p:grpSpPr>
            <a:xfrm>
              <a:off x="457200" y="4140225"/>
              <a:ext cx="5609100" cy="586850"/>
              <a:chOff x="457200" y="4140225"/>
              <a:chExt cx="5609100" cy="586850"/>
            </a:xfrm>
          </p:grpSpPr>
          <p:sp>
            <p:nvSpPr>
              <p:cNvPr id="806" name="Google Shape;806;p27"/>
              <p:cNvSpPr/>
              <p:nvPr/>
            </p:nvSpPr>
            <p:spPr>
              <a:xfrm>
                <a:off x="3077700" y="4140225"/>
                <a:ext cx="2988600" cy="586800"/>
              </a:xfrm>
              <a:prstGeom prst="roundRect">
                <a:avLst>
                  <a:gd name="adj" fmla="val 16667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is composed mostly of hydrogen and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07" name="Google Shape;807;p27"/>
              <p:cNvSpPr/>
              <p:nvPr/>
            </p:nvSpPr>
            <p:spPr>
              <a:xfrm>
                <a:off x="1189713" y="4140250"/>
                <a:ext cx="1747500" cy="5868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08" name="Google Shape;808;p27"/>
              <p:cNvSpPr/>
              <p:nvPr/>
            </p:nvSpPr>
            <p:spPr>
              <a:xfrm>
                <a:off x="457200" y="4140275"/>
                <a:ext cx="585300" cy="5868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5</a:t>
                </a:r>
                <a:endParaRPr sz="18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sp>
        <p:nvSpPr>
          <p:cNvPr id="4" name="Google Shape;277;p21">
            <a:extLst>
              <a:ext uri="{FF2B5EF4-FFF2-40B4-BE49-F238E27FC236}">
                <a16:creationId xmlns:a16="http://schemas.microsoft.com/office/drawing/2014/main" id="{A7AB089E-3DEC-71CB-4580-9DFC561C92E8}"/>
              </a:ext>
            </a:extLst>
          </p:cNvPr>
          <p:cNvSpPr txBox="1">
            <a:spLocks/>
          </p:cNvSpPr>
          <p:nvPr/>
        </p:nvSpPr>
        <p:spPr>
          <a:xfrm>
            <a:off x="21392" y="258307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ID" u="sng"/>
              <a:t>   Trac</a:t>
            </a:r>
            <a:r>
              <a:rPr lang="en-ID"/>
              <a:t>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/>
          <p:nvPr/>
        </p:nvSpPr>
        <p:spPr>
          <a:xfrm>
            <a:off x="2242428" y="1304900"/>
            <a:ext cx="4659144" cy="3422545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21"/>
          <p:cNvGrpSpPr/>
          <p:nvPr/>
        </p:nvGrpSpPr>
        <p:grpSpPr>
          <a:xfrm>
            <a:off x="3139979" y="1550633"/>
            <a:ext cx="2864042" cy="2864042"/>
            <a:chOff x="3139979" y="1139729"/>
            <a:chExt cx="2864042" cy="2864042"/>
          </a:xfrm>
        </p:grpSpPr>
        <p:sp>
          <p:nvSpPr>
            <p:cNvPr id="275" name="Google Shape;275;p21"/>
            <p:cNvSpPr/>
            <p:nvPr/>
          </p:nvSpPr>
          <p:spPr>
            <a:xfrm>
              <a:off x="3139979" y="2135287"/>
              <a:ext cx="2864042" cy="87292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 rot="5400000">
              <a:off x="3139979" y="2133676"/>
              <a:ext cx="2864042" cy="876148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21"/>
          <p:cNvGrpSpPr/>
          <p:nvPr/>
        </p:nvGrpSpPr>
        <p:grpSpPr>
          <a:xfrm>
            <a:off x="745074" y="3605067"/>
            <a:ext cx="4310188" cy="1049138"/>
            <a:chOff x="745074" y="3605067"/>
            <a:chExt cx="4310188" cy="1049138"/>
          </a:xfrm>
        </p:grpSpPr>
        <p:grpSp>
          <p:nvGrpSpPr>
            <p:cNvPr id="279" name="Google Shape;279;p21"/>
            <p:cNvGrpSpPr/>
            <p:nvPr/>
          </p:nvGrpSpPr>
          <p:grpSpPr>
            <a:xfrm>
              <a:off x="4185000" y="3605067"/>
              <a:ext cx="870262" cy="850099"/>
              <a:chOff x="2391030" y="1369400"/>
              <a:chExt cx="694765" cy="678667"/>
            </a:xfrm>
          </p:grpSpPr>
          <p:grpSp>
            <p:nvGrpSpPr>
              <p:cNvPr id="280" name="Google Shape;280;p21"/>
              <p:cNvGrpSpPr/>
              <p:nvPr/>
            </p:nvGrpSpPr>
            <p:grpSpPr>
              <a:xfrm>
                <a:off x="2391030" y="1369400"/>
                <a:ext cx="694765" cy="678667"/>
                <a:chOff x="2391030" y="1369400"/>
                <a:chExt cx="694765" cy="678667"/>
              </a:xfrm>
            </p:grpSpPr>
            <p:sp>
              <p:nvSpPr>
                <p:cNvPr id="281" name="Google Shape;281;p21"/>
                <p:cNvSpPr/>
                <p:nvPr/>
              </p:nvSpPr>
              <p:spPr>
                <a:xfrm>
                  <a:off x="2393534" y="1369400"/>
                  <a:ext cx="618000" cy="618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1"/>
                <p:cNvSpPr/>
                <p:nvPr/>
              </p:nvSpPr>
              <p:spPr>
                <a:xfrm rot="676408">
                  <a:off x="2437681" y="1457814"/>
                  <a:ext cx="601461" cy="536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5" h="6830" extrusionOk="0">
                      <a:moveTo>
                        <a:pt x="5864" y="0"/>
                      </a:moveTo>
                      <a:lnTo>
                        <a:pt x="5864" y="0"/>
                      </a:lnTo>
                      <a:cubicBezTo>
                        <a:pt x="6124" y="371"/>
                        <a:pt x="6272" y="817"/>
                        <a:pt x="6384" y="1299"/>
                      </a:cubicBezTo>
                      <a:cubicBezTo>
                        <a:pt x="6893" y="3926"/>
                        <a:pt x="4789" y="5953"/>
                        <a:pt x="2532" y="5953"/>
                      </a:cubicBezTo>
                      <a:cubicBezTo>
                        <a:pt x="1664" y="5953"/>
                        <a:pt x="774" y="5653"/>
                        <a:pt x="1" y="4973"/>
                      </a:cubicBezTo>
                      <a:lnTo>
                        <a:pt x="1" y="4973"/>
                      </a:lnTo>
                      <a:cubicBezTo>
                        <a:pt x="798" y="6267"/>
                        <a:pt x="2020" y="6829"/>
                        <a:pt x="3231" y="6829"/>
                      </a:cubicBezTo>
                      <a:cubicBezTo>
                        <a:pt x="5459" y="6829"/>
                        <a:pt x="7655" y="4930"/>
                        <a:pt x="7126" y="2190"/>
                      </a:cubicBezTo>
                      <a:cubicBezTo>
                        <a:pt x="6940" y="1336"/>
                        <a:pt x="6495" y="557"/>
                        <a:pt x="586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9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3" name="Google Shape;283;p21"/>
              <p:cNvSpPr/>
              <p:nvPr/>
            </p:nvSpPr>
            <p:spPr>
              <a:xfrm rot="676408">
                <a:off x="2568360" y="1579544"/>
                <a:ext cx="268320" cy="198313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2524" fill="none" extrusionOk="0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w="381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21"/>
            <p:cNvSpPr/>
            <p:nvPr/>
          </p:nvSpPr>
          <p:spPr>
            <a:xfrm>
              <a:off x="745074" y="3945905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Condensed Medium" panose="020B0603050000020004" pitchFamily="34" charset="0"/>
                  <a:ea typeface="Roboto"/>
                  <a:cs typeface="Roboto"/>
                  <a:sym typeface="Roboto"/>
                </a:rPr>
                <a:t>Pengoptimalan pengalaman pengguna di paltform kami</a:t>
              </a:r>
              <a:endParaRPr>
                <a:solidFill>
                  <a:schemeClr val="dk1"/>
                </a:solidFill>
                <a:latin typeface="Fira Sans Condensed Medium" panose="020B0603050000020004" pitchFamily="34" charset="0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85" name="Google Shape;285;p21"/>
            <p:cNvGrpSpPr/>
            <p:nvPr/>
          </p:nvGrpSpPr>
          <p:grpSpPr>
            <a:xfrm>
              <a:off x="2281325" y="3624878"/>
              <a:ext cx="1284037" cy="728395"/>
              <a:chOff x="2281325" y="3624878"/>
              <a:chExt cx="1284037" cy="728395"/>
            </a:xfrm>
          </p:grpSpPr>
          <p:sp>
            <p:nvSpPr>
              <p:cNvPr id="286" name="Google Shape;286;p21"/>
              <p:cNvSpPr/>
              <p:nvPr/>
            </p:nvSpPr>
            <p:spPr>
              <a:xfrm>
                <a:off x="2281325" y="3712347"/>
                <a:ext cx="1147800" cy="5529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2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7" name="Google Shape;287;p21"/>
              <p:cNvSpPr/>
              <p:nvPr/>
            </p:nvSpPr>
            <p:spPr>
              <a:xfrm rot="-2699744">
                <a:off x="2928910" y="3746198"/>
                <a:ext cx="544416" cy="485755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830" extrusionOk="0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8" name="Google Shape;288;p21"/>
          <p:cNvGrpSpPr/>
          <p:nvPr/>
        </p:nvGrpSpPr>
        <p:grpSpPr>
          <a:xfrm>
            <a:off x="659648" y="1256449"/>
            <a:ext cx="3385301" cy="2189304"/>
            <a:chOff x="659648" y="1256449"/>
            <a:chExt cx="3385301" cy="2189304"/>
          </a:xfrm>
        </p:grpSpPr>
        <p:grpSp>
          <p:nvGrpSpPr>
            <p:cNvPr id="289" name="Google Shape;289;p21"/>
            <p:cNvGrpSpPr/>
            <p:nvPr/>
          </p:nvGrpSpPr>
          <p:grpSpPr>
            <a:xfrm>
              <a:off x="3174687" y="2595654"/>
              <a:ext cx="870262" cy="850099"/>
              <a:chOff x="2391030" y="1369400"/>
              <a:chExt cx="694765" cy="678667"/>
            </a:xfrm>
          </p:grpSpPr>
          <p:sp>
            <p:nvSpPr>
              <p:cNvPr id="290" name="Google Shape;290;p21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1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830" extrusionOk="0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1"/>
              <p:cNvSpPr/>
              <p:nvPr/>
            </p:nvSpPr>
            <p:spPr>
              <a:xfrm rot="676408">
                <a:off x="2595769" y="1583079"/>
                <a:ext cx="218742" cy="22754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896" fill="none" extrusionOk="0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w="381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3" name="Google Shape;293;p21"/>
            <p:cNvSpPr/>
            <p:nvPr/>
          </p:nvSpPr>
          <p:spPr>
            <a:xfrm>
              <a:off x="659648" y="1256449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Condensed Medium" panose="020B0603050000020004" pitchFamily="34" charset="0"/>
                  <a:ea typeface="Roboto"/>
                  <a:cs typeface="Roboto"/>
                  <a:sym typeface="Roboto"/>
                </a:rPr>
                <a:t>Pengembangan kemitraan dengan toko komputer untuk memperluas penawaran  produk kami</a:t>
              </a:r>
              <a:endParaRPr sz="1600">
                <a:solidFill>
                  <a:schemeClr val="dk1"/>
                </a:solidFill>
                <a:latin typeface="Fira Sans Condensed Medium" panose="020B0603050000020004" pitchFamily="34" charset="0"/>
              </a:endParaRPr>
            </a:p>
          </p:txBody>
        </p:sp>
        <p:grpSp>
          <p:nvGrpSpPr>
            <p:cNvPr id="294" name="Google Shape;294;p21"/>
            <p:cNvGrpSpPr/>
            <p:nvPr/>
          </p:nvGrpSpPr>
          <p:grpSpPr>
            <a:xfrm>
              <a:off x="2281325" y="1610621"/>
              <a:ext cx="1282008" cy="728395"/>
              <a:chOff x="2281325" y="1610621"/>
              <a:chExt cx="1282008" cy="728395"/>
            </a:xfrm>
          </p:grpSpPr>
          <p:sp>
            <p:nvSpPr>
              <p:cNvPr id="295" name="Google Shape;295;p21"/>
              <p:cNvSpPr/>
              <p:nvPr/>
            </p:nvSpPr>
            <p:spPr>
              <a:xfrm>
                <a:off x="2281325" y="1700061"/>
                <a:ext cx="1147800" cy="5529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1</a:t>
                </a:r>
                <a:endParaRPr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6" name="Google Shape;296;p21"/>
              <p:cNvSpPr/>
              <p:nvPr/>
            </p:nvSpPr>
            <p:spPr>
              <a:xfrm rot="-2699744">
                <a:off x="2926882" y="1731941"/>
                <a:ext cx="544416" cy="485755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830" extrusionOk="0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7" name="Google Shape;297;p21"/>
          <p:cNvGrpSpPr/>
          <p:nvPr/>
        </p:nvGrpSpPr>
        <p:grpSpPr>
          <a:xfrm>
            <a:off x="4185000" y="1585342"/>
            <a:ext cx="4501800" cy="850099"/>
            <a:chOff x="4185000" y="1585342"/>
            <a:chExt cx="4501800" cy="850099"/>
          </a:xfrm>
        </p:grpSpPr>
        <p:grpSp>
          <p:nvGrpSpPr>
            <p:cNvPr id="298" name="Google Shape;298;p21"/>
            <p:cNvGrpSpPr/>
            <p:nvPr/>
          </p:nvGrpSpPr>
          <p:grpSpPr>
            <a:xfrm>
              <a:off x="4185000" y="1585342"/>
              <a:ext cx="870262" cy="850099"/>
              <a:chOff x="2391030" y="1369400"/>
              <a:chExt cx="694765" cy="678667"/>
            </a:xfrm>
          </p:grpSpPr>
          <p:sp>
            <p:nvSpPr>
              <p:cNvPr id="299" name="Google Shape;299;p21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1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830" extrusionOk="0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1" name="Google Shape;301;p21"/>
              <p:cNvGrpSpPr/>
              <p:nvPr/>
            </p:nvGrpSpPr>
            <p:grpSpPr>
              <a:xfrm>
                <a:off x="2580451" y="1554008"/>
                <a:ext cx="249397" cy="249397"/>
                <a:chOff x="2139538" y="1369408"/>
                <a:chExt cx="249397" cy="249397"/>
              </a:xfrm>
            </p:grpSpPr>
            <p:sp>
              <p:nvSpPr>
                <p:cNvPr id="302" name="Google Shape;302;p21"/>
                <p:cNvSpPr/>
                <p:nvPr/>
              </p:nvSpPr>
              <p:spPr>
                <a:xfrm rot="676408">
                  <a:off x="2240908" y="1371614"/>
                  <a:ext cx="46750" cy="244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3118" fill="none" extrusionOk="0">
                      <a:moveTo>
                        <a:pt x="0" y="1"/>
                      </a:moveTo>
                      <a:lnTo>
                        <a:pt x="594" y="3118"/>
                      </a:lnTo>
                    </a:path>
                  </a:pathLst>
                </a:custGeom>
                <a:noFill/>
                <a:ln w="381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1"/>
                <p:cNvSpPr/>
                <p:nvPr/>
              </p:nvSpPr>
              <p:spPr>
                <a:xfrm rot="676408">
                  <a:off x="2141744" y="1470765"/>
                  <a:ext cx="244984" cy="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8" h="595" fill="none" extrusionOk="0">
                      <a:moveTo>
                        <a:pt x="3118" y="0"/>
                      </a:moveTo>
                      <a:lnTo>
                        <a:pt x="1" y="594"/>
                      </a:lnTo>
                    </a:path>
                  </a:pathLst>
                </a:custGeom>
                <a:noFill/>
                <a:ln w="381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4" name="Google Shape;304;p21"/>
            <p:cNvSpPr/>
            <p:nvPr/>
          </p:nvSpPr>
          <p:spPr>
            <a:xfrm flipH="1">
              <a:off x="6940800" y="1622361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05" name="Google Shape;305;p21"/>
            <p:cNvGrpSpPr/>
            <p:nvPr/>
          </p:nvGrpSpPr>
          <p:grpSpPr>
            <a:xfrm>
              <a:off x="5714875" y="1610621"/>
              <a:ext cx="1285324" cy="728395"/>
              <a:chOff x="5714875" y="1610621"/>
              <a:chExt cx="1285324" cy="728395"/>
            </a:xfrm>
          </p:grpSpPr>
          <p:sp>
            <p:nvSpPr>
              <p:cNvPr id="306" name="Google Shape;306;p21"/>
              <p:cNvSpPr/>
              <p:nvPr/>
            </p:nvSpPr>
            <p:spPr>
              <a:xfrm flipH="1">
                <a:off x="5714875" y="1700061"/>
                <a:ext cx="1147800" cy="552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3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7" name="Google Shape;307;p21"/>
              <p:cNvSpPr/>
              <p:nvPr/>
            </p:nvSpPr>
            <p:spPr>
              <a:xfrm rot="-2699744">
                <a:off x="6363748" y="1731941"/>
                <a:ext cx="544416" cy="485755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830" extrusionOk="0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21"/>
          <p:cNvGrpSpPr/>
          <p:nvPr/>
        </p:nvGrpSpPr>
        <p:grpSpPr>
          <a:xfrm>
            <a:off x="5194412" y="2595654"/>
            <a:ext cx="3492388" cy="1757619"/>
            <a:chOff x="5194412" y="2595654"/>
            <a:chExt cx="3492388" cy="1757619"/>
          </a:xfrm>
        </p:grpSpPr>
        <p:grpSp>
          <p:nvGrpSpPr>
            <p:cNvPr id="309" name="Google Shape;309;p21"/>
            <p:cNvGrpSpPr/>
            <p:nvPr/>
          </p:nvGrpSpPr>
          <p:grpSpPr>
            <a:xfrm>
              <a:off x="5194412" y="2595654"/>
              <a:ext cx="870262" cy="850099"/>
              <a:chOff x="2391030" y="1369400"/>
              <a:chExt cx="694765" cy="678667"/>
            </a:xfrm>
          </p:grpSpPr>
          <p:sp>
            <p:nvSpPr>
              <p:cNvPr id="310" name="Google Shape;310;p21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830" extrusionOk="0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 rot="676408">
                <a:off x="2552806" y="1546167"/>
                <a:ext cx="279948" cy="277120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3527" fill="none" extrusionOk="0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3" name="Google Shape;313;p21"/>
            <p:cNvSpPr/>
            <p:nvPr/>
          </p:nvSpPr>
          <p:spPr>
            <a:xfrm flipH="1">
              <a:off x="6940800" y="3634647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14" name="Google Shape;314;p21"/>
            <p:cNvGrpSpPr/>
            <p:nvPr/>
          </p:nvGrpSpPr>
          <p:grpSpPr>
            <a:xfrm>
              <a:off x="5714875" y="3624878"/>
              <a:ext cx="1285324" cy="728395"/>
              <a:chOff x="5714875" y="3624878"/>
              <a:chExt cx="1285324" cy="728395"/>
            </a:xfrm>
          </p:grpSpPr>
          <p:sp>
            <p:nvSpPr>
              <p:cNvPr id="315" name="Google Shape;315;p21"/>
              <p:cNvSpPr/>
              <p:nvPr/>
            </p:nvSpPr>
            <p:spPr>
              <a:xfrm flipH="1">
                <a:off x="5714875" y="3712347"/>
                <a:ext cx="1147800" cy="552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4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6" name="Google Shape;316;p21"/>
              <p:cNvSpPr/>
              <p:nvPr/>
            </p:nvSpPr>
            <p:spPr>
              <a:xfrm rot="-2699744">
                <a:off x="6363748" y="3746198"/>
                <a:ext cx="544416" cy="485755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830" extrusionOk="0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77;p21">
            <a:extLst>
              <a:ext uri="{FF2B5EF4-FFF2-40B4-BE49-F238E27FC236}">
                <a16:creationId xmlns:a16="http://schemas.microsoft.com/office/drawing/2014/main" id="{E09068E8-CAE9-806B-7CD6-66AE0502BAB1}"/>
              </a:ext>
            </a:extLst>
          </p:cNvPr>
          <p:cNvSpPr txBox="1">
            <a:spLocks/>
          </p:cNvSpPr>
          <p:nvPr/>
        </p:nvSpPr>
        <p:spPr>
          <a:xfrm>
            <a:off x="457200" y="21535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ID" u="sng"/>
              <a:t>   Trac</a:t>
            </a:r>
            <a:r>
              <a:rPr lang="en-ID"/>
              <a:t>tion</a:t>
            </a:r>
            <a:br>
              <a:rPr lang="en-ID"/>
            </a:br>
            <a:r>
              <a:rPr lang="en-ID" sz="1600"/>
              <a:t>RENCANA BISNIS</a:t>
            </a:r>
            <a:endParaRPr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ing Infographics by Slidesgo">
  <a:themeElements>
    <a:clrScheme name="Simple Light">
      <a:dk1>
        <a:srgbClr val="000000"/>
      </a:dk1>
      <a:lt1>
        <a:srgbClr val="FFFFFF"/>
      </a:lt1>
      <a:dk2>
        <a:srgbClr val="6520A2"/>
      </a:dk2>
      <a:lt2>
        <a:srgbClr val="3B135E"/>
      </a:lt2>
      <a:accent1>
        <a:srgbClr val="FFAC2F"/>
      </a:accent1>
      <a:accent2>
        <a:srgbClr val="FF9900"/>
      </a:accent2>
      <a:accent3>
        <a:srgbClr val="86FF3F"/>
      </a:accent3>
      <a:accent4>
        <a:srgbClr val="00C700"/>
      </a:accent4>
      <a:accent5>
        <a:srgbClr val="0DAFC0"/>
      </a:accent5>
      <a:accent6>
        <a:srgbClr val="0092A1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427</Words>
  <Application>Microsoft Office PowerPoint</Application>
  <PresentationFormat>On-screen Show (16:9)</PresentationFormat>
  <Paragraphs>173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Roboto</vt:lpstr>
      <vt:lpstr>Fira Sans Extra Condensed SemiBold</vt:lpstr>
      <vt:lpstr>Fira Sans Extra Condensed</vt:lpstr>
      <vt:lpstr>Fira Sans Extra Condensed Medium</vt:lpstr>
      <vt:lpstr>Arial</vt:lpstr>
      <vt:lpstr>Fira Sans Condensed Medium</vt:lpstr>
      <vt:lpstr>Gaming Infographics by Slidesgo</vt:lpstr>
      <vt:lpstr>PITCH DECK PRESENTATION</vt:lpstr>
      <vt:lpstr>   INTRODUCTION</vt:lpstr>
      <vt:lpstr>   Problem</vt:lpstr>
      <vt:lpstr>   SOLUTION</vt:lpstr>
      <vt:lpstr>Gaming Infographics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COMPETITION</vt:lpstr>
      <vt:lpstr>PowerPoint Presentation</vt:lpstr>
      <vt:lpstr>PowerPoint Presentation</vt:lpstr>
      <vt:lpstr>PowerPoint Presentation</vt:lpstr>
      <vt:lpstr>   INVESTMENT AND USE OF FUDS</vt:lpstr>
      <vt:lpstr>SEKIAN 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 Infographics</dc:title>
  <dc:creator>Michel Patty</dc:creator>
  <cp:lastModifiedBy>Michel Patty</cp:lastModifiedBy>
  <cp:revision>23</cp:revision>
  <dcterms:modified xsi:type="dcterms:W3CDTF">2023-05-23T15:09:18Z</dcterms:modified>
</cp:coreProperties>
</file>