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F1ED20-B4F5-4292-ABB1-7152B49E3302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91BDA5-EF42-4EAB-BD97-6ED97F86785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248B93D-A82C-42B1-9182-0E9E692C0261}" type="datetime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24.07.17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31366A-4EFD-4CB0-8347-83ABAA633E63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47599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Kai Beckmann</a:t>
            </a:r>
            <a:br/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RheinMain University of Applied Sciences</a:t>
            </a:r>
            <a:br/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(Wiesbaden)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39760" y="1518840"/>
            <a:ext cx="4150800" cy="29894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and Coding Interests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Data-centric pub/sub Middleware for IoT (OMG DDS)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Model-driven Software Development (+ Testing)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(!) IoT applications (SmartHome, AAL, Industry 4.0, Automotive, …)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9" descr=""/>
          <p:cNvPicPr/>
          <p:nvPr/>
        </p:nvPicPr>
        <p:blipFill>
          <a:blip r:embed="rId1"/>
          <a:stretch/>
        </p:blipFill>
        <p:spPr>
          <a:xfrm>
            <a:off x="0" y="6155640"/>
            <a:ext cx="3187440" cy="7110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3412080" y="6226920"/>
            <a:ext cx="5446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GI-Dagstuhl Seminar 17303, July 23-28, 2017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IoT Hackathon: From Research to Practice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39760" y="4707720"/>
            <a:ext cx="8618760" cy="13388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PHD student (doctoral school: Uni FFM and  HS-RM)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working in two projects: IoT platform with energy harvesting and formal verification of system software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4698720" y="1518840"/>
            <a:ext cx="4159800" cy="29894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Wish List of Hackathon Topics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DDS {on, vs.} ICN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Howto implement a radio driver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RIOT and Energy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Harvesting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„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Awareness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Protocols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(BLE, Thread, ??)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7200000" y="42840"/>
            <a:ext cx="1447200" cy="14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2012-08-31T08:26:41Z</dcterms:created>
  <dc:creator>Matthias Wählisch</dc:creator>
  <dc:description/>
  <dc:language>de-DE</dc:language>
  <cp:lastModifiedBy>Kai Beckmann</cp:lastModifiedBy>
  <dcterms:modified xsi:type="dcterms:W3CDTF">2017-07-24T00:13:10Z</dcterms:modified>
  <cp:revision>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