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>
        <p:scale>
          <a:sx n="63" d="100"/>
          <a:sy n="63" d="100"/>
        </p:scale>
        <p:origin x="137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47602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Oliver “Oleg” Hahm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i="1" dirty="0" err="1" smtClean="0"/>
              <a:t>Zühlke</a:t>
            </a:r>
            <a:r>
              <a:rPr lang="en-GB" sz="2700" i="1" dirty="0" smtClean="0"/>
              <a:t> Engineering/RIOT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and Coding </a:t>
            </a:r>
            <a:r>
              <a:rPr lang="en-GB" sz="2000" dirty="0" smtClean="0"/>
              <a:t>Interests</a:t>
            </a:r>
          </a:p>
          <a:p>
            <a:r>
              <a:rPr lang="en-GB" sz="2000" dirty="0" err="1" smtClean="0"/>
              <a:t>IoT</a:t>
            </a:r>
            <a:r>
              <a:rPr lang="en-GB" sz="2000" dirty="0" smtClean="0"/>
              <a:t> network protocols, implementations, and interoperability</a:t>
            </a:r>
          </a:p>
          <a:p>
            <a:r>
              <a:rPr lang="en-GB" sz="2000" dirty="0" err="1" smtClean="0"/>
              <a:t>IoT</a:t>
            </a:r>
            <a:r>
              <a:rPr lang="en-GB" sz="2000" dirty="0" smtClean="0"/>
              <a:t> software platforms</a:t>
            </a:r>
          </a:p>
          <a:p>
            <a:r>
              <a:rPr lang="en-GB" sz="2000" dirty="0" smtClean="0"/>
              <a:t>Information-centric networking</a:t>
            </a:r>
            <a:endParaRPr lang="en-GB" sz="2000" dirty="0" smtClean="0"/>
          </a:p>
          <a:p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475595" y="274638"/>
            <a:ext cx="12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Photo&gt;</a:t>
            </a:r>
            <a:endParaRPr lang="de-DE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4707802"/>
            <a:ext cx="8618947" cy="133921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From Practice to Research – and back again</a:t>
            </a:r>
            <a:endParaRPr lang="en-GB" sz="2000" dirty="0" smtClean="0"/>
          </a:p>
          <a:p>
            <a:r>
              <a:rPr lang="en-GB" sz="2000" i="1" dirty="0" smtClean="0"/>
              <a:t>Enabling Energy Efficient Smart Object Networking at Internet Scale, </a:t>
            </a:r>
            <a:r>
              <a:rPr lang="en-GB" sz="2000" dirty="0" smtClean="0"/>
              <a:t>Oliver Hahm, PhD Thesis, </a:t>
            </a:r>
            <a:r>
              <a:rPr lang="en-GB" sz="2000" dirty="0" err="1" smtClean="0"/>
              <a:t>Universit</a:t>
            </a:r>
            <a:r>
              <a:rPr lang="en-GB" sz="2000" dirty="0" err="1" smtClean="0"/>
              <a:t>é</a:t>
            </a:r>
            <a:r>
              <a:rPr lang="en-GB" sz="2000" dirty="0" smtClean="0"/>
              <a:t> </a:t>
            </a:r>
            <a:r>
              <a:rPr lang="en-GB" sz="2000" dirty="0" err="1" smtClean="0"/>
              <a:t>Saclay</a:t>
            </a:r>
            <a:r>
              <a:rPr lang="en-GB" sz="2000" dirty="0" smtClean="0"/>
              <a:t>-Paris</a:t>
            </a:r>
            <a:endParaRPr lang="en-GB" sz="20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8749" y="1518724"/>
            <a:ext cx="4160116" cy="298990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Hackathon Topics</a:t>
            </a:r>
          </a:p>
          <a:p>
            <a:r>
              <a:rPr lang="en-GB" sz="2000" dirty="0" smtClean="0"/>
              <a:t>Lightweight ICN-Privacy</a:t>
            </a:r>
          </a:p>
          <a:p>
            <a:r>
              <a:rPr lang="en-GB" sz="2000" dirty="0" smtClean="0"/>
              <a:t>C++-readiness:</a:t>
            </a:r>
          </a:p>
          <a:p>
            <a:pPr lvl="1"/>
            <a:r>
              <a:rPr lang="en-GB" sz="1600" dirty="0" smtClean="0"/>
              <a:t>How C++-ready is RIOT?</a:t>
            </a:r>
          </a:p>
          <a:p>
            <a:pPr lvl="1"/>
            <a:r>
              <a:rPr lang="en-GB" sz="1600" dirty="0" smtClean="0"/>
              <a:t>How </a:t>
            </a:r>
            <a:r>
              <a:rPr lang="en-GB" sz="1600" dirty="0" err="1" smtClean="0"/>
              <a:t>IoT</a:t>
            </a:r>
            <a:r>
              <a:rPr lang="en-GB" sz="1600" dirty="0" smtClean="0"/>
              <a:t>-ready is C++?</a:t>
            </a:r>
            <a:endParaRPr lang="en-GB" sz="1600" dirty="0"/>
          </a:p>
          <a:p>
            <a:r>
              <a:rPr lang="en-GB" sz="2000" dirty="0" smtClean="0"/>
              <a:t>ICN meets </a:t>
            </a:r>
            <a:r>
              <a:rPr lang="en-GB" sz="2000" dirty="0" err="1" smtClean="0"/>
              <a:t>TiSCH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669">
            <a:off x="7418009" y="319127"/>
            <a:ext cx="1262510" cy="1262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Oliver “Oleg” Hahm Zühlke Engineering/RIOT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Hahm, Oliver</cp:lastModifiedBy>
  <cp:revision>68</cp:revision>
  <dcterms:created xsi:type="dcterms:W3CDTF">2012-08-31T08:26:41Z</dcterms:created>
  <dcterms:modified xsi:type="dcterms:W3CDTF">2017-07-23T23:51:18Z</dcterms:modified>
</cp:coreProperties>
</file>