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8D1220-B7A8-4875-8CF1-C3EEFFB11B42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6EE68A-3978-42E5-9511-A0E5BD6D51D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352293-04B3-4720-86F0-48E6F1FE6E40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23.07.17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F22C2C-B4E0-4A9E-9E52-1DACCAFB5A2C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47599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Stefan Mehner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BTU Cottbus-Senftenberg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9760" y="1518840"/>
            <a:ext cx="4150800" cy="251316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and Coding Interests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Virtualization in IoT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Software-defined Networking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Container (LXC, Docker)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Python, C++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440" cy="711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3412080" y="6226920"/>
            <a:ext cx="54464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GI-Dagstuhl Seminar 17303, July 23-28, 2017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 Hackathon: From Research to Practice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39760" y="4248000"/>
            <a:ext cx="8618760" cy="179856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Early stage researcher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in SICIA (Security Indicators for Critical Infrastructure Analysis)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Co-Founder of Cheeezbude in 03/2017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698720" y="1944000"/>
            <a:ext cx="4159800" cy="208800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Wish List of Hackathon Topics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experience with RIOT and protocol implementation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for new ideas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573240" y="144000"/>
            <a:ext cx="2320200" cy="1656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rcRect l="0" t="0" r="0" b="32946"/>
          <a:stretch/>
        </p:blipFill>
        <p:spPr>
          <a:xfrm>
            <a:off x="5765040" y="5347800"/>
            <a:ext cx="1038960" cy="8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LibreOffice/5.3.1.2$Linux_X86_64 LibreOffice_project/30m0$Build-2</Applicat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de-DE</dc:language>
  <cp:lastModifiedBy/>
  <dcterms:modified xsi:type="dcterms:W3CDTF">2017-07-23T12:20:54Z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