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 varScale="1">
        <p:scale>
          <a:sx n="130" d="100"/>
          <a:sy n="130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23.07.17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unn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8201">
            <a:off x="3669864" y="4890329"/>
            <a:ext cx="2201853" cy="1149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47602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Michael Frey</a:t>
            </a:r>
            <a:br>
              <a:rPr lang="en-GB" dirty="0" smtClean="0"/>
            </a:br>
            <a:r>
              <a:rPr lang="en-GB" sz="2700" i="1" dirty="0" smtClean="0"/>
              <a:t>MSA Safety</a:t>
            </a:r>
            <a:endParaRPr lang="en-GB" sz="27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917" y="1518724"/>
            <a:ext cx="4151014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Research and Coding Interests</a:t>
            </a:r>
          </a:p>
          <a:p>
            <a:r>
              <a:rPr lang="en-GB" sz="2000" dirty="0" smtClean="0"/>
              <a:t>{Configuration, Management, Security} in ICN</a:t>
            </a:r>
          </a:p>
          <a:p>
            <a:r>
              <a:rPr lang="en-GB" sz="2000" dirty="0" smtClean="0"/>
              <a:t>6TiSCH, Semantic Interference, Self-Organizing Systems, Routing</a:t>
            </a:r>
          </a:p>
          <a:p>
            <a:r>
              <a:rPr lang="en-GB" sz="2000" dirty="0" smtClean="0"/>
              <a:t>Network </a:t>
            </a:r>
            <a:r>
              <a:rPr lang="en-GB" sz="2000" dirty="0" smtClean="0"/>
              <a:t>Simulators, </a:t>
            </a:r>
            <a:r>
              <a:rPr lang="en-GB" sz="2000" dirty="0" err="1" smtClean="0"/>
              <a:t>Testbed</a:t>
            </a:r>
            <a:r>
              <a:rPr lang="en-GB" sz="2000" dirty="0" smtClean="0"/>
              <a:t>(s)</a:t>
            </a:r>
            <a:endParaRPr lang="en-GB" sz="2000" dirty="0" smtClean="0"/>
          </a:p>
          <a:p>
            <a:r>
              <a:rPr lang="en-GB" sz="2000" dirty="0" smtClean="0"/>
              <a:t>C, C++, Python, 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Java, R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475595" y="274638"/>
            <a:ext cx="125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Photo&gt;</a:t>
            </a:r>
            <a:endParaRPr lang="de-DE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8749" y="1518724"/>
            <a:ext cx="4160116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Wish List of </a:t>
            </a:r>
            <a:r>
              <a:rPr lang="en-GB" sz="2000" dirty="0" err="1" smtClean="0"/>
              <a:t>Hackathon</a:t>
            </a:r>
            <a:r>
              <a:rPr lang="en-GB" sz="2000" dirty="0" smtClean="0"/>
              <a:t> </a:t>
            </a:r>
            <a:r>
              <a:rPr lang="en-GB" sz="2000" dirty="0" smtClean="0"/>
              <a:t>Topics</a:t>
            </a:r>
          </a:p>
          <a:p>
            <a:r>
              <a:rPr lang="en-GB" sz="2000" dirty="0" smtClean="0"/>
              <a:t>{Management, Security} </a:t>
            </a:r>
            <a:r>
              <a:rPr lang="en-GB" sz="2000" dirty="0" smtClean="0"/>
              <a:t>in </a:t>
            </a:r>
            <a:r>
              <a:rPr lang="en-GB" sz="2000" dirty="0" smtClean="0"/>
              <a:t>ICNs</a:t>
            </a:r>
          </a:p>
          <a:p>
            <a:r>
              <a:rPr lang="en-GB" sz="2000" dirty="0" smtClean="0"/>
              <a:t>6TiSCH &lt;3 ICN</a:t>
            </a:r>
            <a:endParaRPr lang="en-GB" sz="2000" dirty="0" smtClean="0"/>
          </a:p>
          <a:p>
            <a:r>
              <a:rPr lang="en-GB" sz="2000" dirty="0" smtClean="0"/>
              <a:t>Discussions on</a:t>
            </a:r>
          </a:p>
          <a:p>
            <a:pPr lvl="1"/>
            <a:r>
              <a:rPr lang="en-GB" sz="1600" dirty="0" smtClean="0"/>
              <a:t>DDS </a:t>
            </a:r>
            <a:r>
              <a:rPr lang="en-GB" sz="1600" dirty="0" err="1" smtClean="0"/>
              <a:t>vs</a:t>
            </a:r>
            <a:r>
              <a:rPr lang="en-GB" sz="1600" dirty="0" smtClean="0"/>
              <a:t> ICN </a:t>
            </a:r>
          </a:p>
          <a:p>
            <a:pPr lvl="1"/>
            <a:r>
              <a:rPr lang="en-GB" sz="1600" smtClean="0"/>
              <a:t>approaches </a:t>
            </a:r>
            <a:r>
              <a:rPr lang="en-GB" sz="1600" dirty="0" smtClean="0"/>
              <a:t>to “prioritized” traffic in ICN</a:t>
            </a:r>
            <a:endParaRPr lang="en-GB" sz="1600" dirty="0" smtClean="0"/>
          </a:p>
        </p:txBody>
      </p:sp>
      <p:pic>
        <p:nvPicPr>
          <p:cNvPr id="3" name="Picture 2" descr="ns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841">
            <a:off x="343386" y="4967862"/>
            <a:ext cx="1110220" cy="1080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Multiply 4"/>
          <p:cNvSpPr/>
          <p:nvPr/>
        </p:nvSpPr>
        <p:spPr>
          <a:xfrm>
            <a:off x="989346" y="5475626"/>
            <a:ext cx="1135460" cy="97391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inti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691">
            <a:off x="5665070" y="4301591"/>
            <a:ext cx="1441834" cy="1806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wiesbade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6665">
            <a:off x="2336023" y="4714854"/>
            <a:ext cx="1804917" cy="1204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89607">
            <a:off x="7402612" y="188900"/>
            <a:ext cx="1162504" cy="1340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96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Michael Frey MSA Safety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Michael Frey</cp:lastModifiedBy>
  <cp:revision>74</cp:revision>
  <dcterms:created xsi:type="dcterms:W3CDTF">2012-08-31T08:26:41Z</dcterms:created>
  <dcterms:modified xsi:type="dcterms:W3CDTF">2017-07-23T09:30:06Z</dcterms:modified>
</cp:coreProperties>
</file>