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0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53" autoAdjust="0"/>
  </p:normalViewPr>
  <p:slideViewPr>
    <p:cSldViewPr snapToGrid="0" snapToObjects="1">
      <p:cViewPr varScale="1">
        <p:scale>
          <a:sx n="63" d="100"/>
          <a:sy n="63" d="100"/>
        </p:scale>
        <p:origin x="96" y="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F132F-3553-43C1-A43A-7EC00391AAFF}" type="datetimeFigureOut">
              <a:rPr lang="de-DE" smtClean="0"/>
              <a:t>25.07.2017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09411-E8DD-4263-A098-1748966CA6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73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09411-E8DD-4263-A098-1748966CA65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457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84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66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43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17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9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27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92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67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7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89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65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2DE58-AC11-474D-8955-9412F127EF98}" type="datetimeFigureOut">
              <a:rPr lang="en-US" smtClean="0"/>
              <a:pPr/>
              <a:t>7/25/2017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58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2"/>
          <p:cNvSpPr txBox="1">
            <a:spLocks/>
          </p:cNvSpPr>
          <p:nvPr/>
        </p:nvSpPr>
        <p:spPr>
          <a:xfrm>
            <a:off x="5602594" y="1470114"/>
            <a:ext cx="3316792" cy="4576904"/>
          </a:xfrm>
          <a:prstGeom prst="rect">
            <a:avLst/>
          </a:prstGeom>
          <a:noFill/>
          <a:ln w="25400">
            <a:solidFill>
              <a:srgbClr val="F2C008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i="1" dirty="0" smtClean="0"/>
              <a:t>Final goal:</a:t>
            </a:r>
          </a:p>
          <a:p>
            <a:pPr marL="0" indent="0">
              <a:buNone/>
            </a:pPr>
            <a:endParaRPr lang="en-GB" sz="20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01665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i="1" dirty="0" smtClean="0"/>
              <a:t>Topic: </a:t>
            </a:r>
            <a:r>
              <a:rPr lang="en-GB" i="1" dirty="0" err="1" smtClean="0"/>
              <a:t>TiSCH</a:t>
            </a:r>
            <a:r>
              <a:rPr lang="en-GB" i="1" dirty="0" smtClean="0"/>
              <a:t> for RIOT reloaded</a:t>
            </a:r>
            <a:endParaRPr lang="en-GB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55659"/>
            <a:ext cx="3187700" cy="711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12003" y="6226906"/>
            <a:ext cx="5446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GI-</a:t>
            </a:r>
            <a:r>
              <a:rPr lang="en-US" dirty="0" err="1"/>
              <a:t>Dagstuhl</a:t>
            </a:r>
            <a:r>
              <a:rPr lang="en-US" dirty="0"/>
              <a:t> Seminar </a:t>
            </a:r>
            <a:r>
              <a:rPr lang="de-DE" dirty="0"/>
              <a:t>17303</a:t>
            </a:r>
            <a:r>
              <a:rPr lang="en-US" dirty="0"/>
              <a:t>, July 23-28, 2017</a:t>
            </a:r>
          </a:p>
          <a:p>
            <a:pPr algn="r"/>
            <a:r>
              <a:rPr lang="en-US" dirty="0" err="1"/>
              <a:t>IoT</a:t>
            </a:r>
            <a:r>
              <a:rPr lang="en-US" dirty="0"/>
              <a:t> Hackathon: From Research to Practice</a:t>
            </a:r>
            <a:endParaRPr lang="en-GB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39917" y="1470114"/>
            <a:ext cx="4680665" cy="4576904"/>
          </a:xfrm>
          <a:prstGeom prst="rect">
            <a:avLst/>
          </a:prstGeom>
          <a:noFill/>
          <a:ln w="25400">
            <a:solidFill>
              <a:srgbClr val="F2C008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i="1" dirty="0" smtClean="0"/>
              <a:t>MVP:</a:t>
            </a:r>
          </a:p>
          <a:p>
            <a:pPr marL="0" indent="0">
              <a:buNone/>
            </a:pPr>
            <a:endParaRPr lang="en-GB" sz="2000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676958" y="2435031"/>
            <a:ext cx="1621671" cy="2002039"/>
            <a:chOff x="676958" y="2091499"/>
            <a:chExt cx="1621671" cy="2002039"/>
          </a:xfrm>
        </p:grpSpPr>
        <p:sp>
          <p:nvSpPr>
            <p:cNvPr id="3" name="Rectangle 2"/>
            <p:cNvSpPr/>
            <p:nvPr/>
          </p:nvSpPr>
          <p:spPr>
            <a:xfrm>
              <a:off x="676958" y="2091499"/>
              <a:ext cx="1621671" cy="2002039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 err="1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OpenWSN</a:t>
              </a:r>
              <a:endParaRPr lang="de-DE" sz="2400" dirty="0" smtClean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  <a:p>
              <a:pPr algn="ctr"/>
              <a:r>
                <a:rPr lang="de-DE" sz="2400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(6TiSCH</a:t>
              </a:r>
              <a:r>
                <a:rPr lang="de-DE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)</a:t>
              </a:r>
              <a:endParaRPr lang="de-DE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91077" y="2111597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UDP</a:t>
              </a:r>
              <a:endParaRPr lang="de-D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86694" y="3724206"/>
              <a:ext cx="1002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802.15.4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676958" y="2030877"/>
            <a:ext cx="1621671" cy="3031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sock</a:t>
            </a:r>
            <a:endParaRPr lang="de-DE" dirty="0"/>
          </a:p>
        </p:txBody>
      </p:sp>
      <p:sp>
        <p:nvSpPr>
          <p:cNvPr id="17" name="Rectangle 16"/>
          <p:cNvSpPr/>
          <p:nvPr/>
        </p:nvSpPr>
        <p:spPr>
          <a:xfrm>
            <a:off x="676958" y="4547667"/>
            <a:ext cx="1621671" cy="3031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netdev</a:t>
            </a:r>
            <a:endParaRPr lang="de-DE" dirty="0"/>
          </a:p>
        </p:txBody>
      </p:sp>
      <p:sp>
        <p:nvSpPr>
          <p:cNvPr id="14" name="Rounded Rectangle 13"/>
          <p:cNvSpPr/>
          <p:nvPr/>
        </p:nvSpPr>
        <p:spPr>
          <a:xfrm>
            <a:off x="2808875" y="3009162"/>
            <a:ext cx="1172049" cy="54055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Timer</a:t>
            </a:r>
            <a:r>
              <a:rPr lang="de-DE" sz="1400" dirty="0" smtClean="0"/>
              <a:t> (</a:t>
            </a:r>
            <a:r>
              <a:rPr lang="de-DE" sz="1400" dirty="0" err="1" smtClean="0"/>
              <a:t>periph</a:t>
            </a:r>
            <a:r>
              <a:rPr lang="de-DE" sz="1400" dirty="0" smtClean="0"/>
              <a:t>/</a:t>
            </a:r>
            <a:r>
              <a:rPr lang="de-DE" sz="1400" dirty="0" err="1" smtClean="0"/>
              <a:t>rtt</a:t>
            </a:r>
            <a:r>
              <a:rPr lang="de-DE" sz="1400" dirty="0" smtClean="0"/>
              <a:t>)</a:t>
            </a:r>
            <a:endParaRPr lang="de-DE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2808875" y="4007110"/>
            <a:ext cx="1172049" cy="54055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LED &amp; </a:t>
            </a:r>
            <a:r>
              <a:rPr lang="de-DE" sz="1400" dirty="0" err="1" smtClean="0"/>
              <a:t>Debug</a:t>
            </a:r>
            <a:r>
              <a:rPr lang="de-DE" sz="1400" dirty="0" smtClean="0"/>
              <a:t> Pins</a:t>
            </a:r>
            <a:endParaRPr lang="de-DE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2825978" y="2372380"/>
            <a:ext cx="1172049" cy="28998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EUI64</a:t>
            </a:r>
            <a:endParaRPr lang="de-DE" sz="1400" dirty="0"/>
          </a:p>
        </p:txBody>
      </p:sp>
      <p:cxnSp>
        <p:nvCxnSpPr>
          <p:cNvPr id="20" name="Straight Arrow Connector 19"/>
          <p:cNvCxnSpPr>
            <a:endCxn id="3" idx="3"/>
          </p:cNvCxnSpPr>
          <p:nvPr/>
        </p:nvCxnSpPr>
        <p:spPr>
          <a:xfrm flipH="1">
            <a:off x="2298629" y="2517374"/>
            <a:ext cx="510246" cy="9186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1"/>
            <a:endCxn id="3" idx="3"/>
          </p:cNvCxnSpPr>
          <p:nvPr/>
        </p:nvCxnSpPr>
        <p:spPr>
          <a:xfrm flipH="1">
            <a:off x="2298629" y="3279441"/>
            <a:ext cx="510246" cy="156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1"/>
            <a:endCxn id="3" idx="3"/>
          </p:cNvCxnSpPr>
          <p:nvPr/>
        </p:nvCxnSpPr>
        <p:spPr>
          <a:xfrm flipH="1" flipV="1">
            <a:off x="2298629" y="3436051"/>
            <a:ext cx="510246" cy="841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7063444" y="2030877"/>
            <a:ext cx="1621671" cy="2819906"/>
            <a:chOff x="7063444" y="2030877"/>
            <a:chExt cx="1621671" cy="2819906"/>
          </a:xfrm>
        </p:grpSpPr>
        <p:grpSp>
          <p:nvGrpSpPr>
            <p:cNvPr id="35" name="Group 34"/>
            <p:cNvGrpSpPr/>
            <p:nvPr/>
          </p:nvGrpSpPr>
          <p:grpSpPr>
            <a:xfrm>
              <a:off x="7063444" y="4067738"/>
              <a:ext cx="1621671" cy="380239"/>
              <a:chOff x="676958" y="2091499"/>
              <a:chExt cx="1621671" cy="2002039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676958" y="2091499"/>
                <a:ext cx="1621671" cy="2002039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09150" y="2146141"/>
                <a:ext cx="1557286" cy="917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802.15.4-TSCH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7063444" y="2030877"/>
              <a:ext cx="1621671" cy="30311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sock</a:t>
              </a:r>
              <a:endParaRPr lang="de-DE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063444" y="4547667"/>
              <a:ext cx="1621671" cy="30311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netdev</a:t>
              </a:r>
              <a:endParaRPr lang="de-DE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063444" y="2420482"/>
              <a:ext cx="1621671" cy="15475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GNRC</a:t>
              </a:r>
              <a:endParaRPr lang="de-DE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885160" y="1792144"/>
            <a:ext cx="105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RIOT HAL</a:t>
            </a:r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3146">
            <a:off x="3326479" y="5000483"/>
            <a:ext cx="1257931" cy="942424"/>
          </a:xfrm>
          <a:prstGeom prst="rect">
            <a:avLst/>
          </a:prstGeom>
        </p:spPr>
      </p:pic>
      <p:sp>
        <p:nvSpPr>
          <p:cNvPr id="54" name="Left-Right Arrow 53"/>
          <p:cNvSpPr/>
          <p:nvPr/>
        </p:nvSpPr>
        <p:spPr>
          <a:xfrm rot="2105983">
            <a:off x="2215306" y="4698370"/>
            <a:ext cx="1295489" cy="19734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41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18" grpId="0" animBg="1"/>
      <p:bldP spid="18" grpId="1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Topic: TiSCH for RIOT reloaded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Matthias Wählisch</dc:creator>
  <cp:lastModifiedBy>Hahm, Oliver</cp:lastModifiedBy>
  <cp:revision>73</cp:revision>
  <dcterms:created xsi:type="dcterms:W3CDTF">2012-08-31T08:26:41Z</dcterms:created>
  <dcterms:modified xsi:type="dcterms:W3CDTF">2017-07-25T18:51:56Z</dcterms:modified>
</cp:coreProperties>
</file>