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 snapToGrid="0" snapToObjects="1">
      <p:cViewPr varScale="1">
        <p:scale>
          <a:sx n="78" d="100"/>
          <a:sy n="78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132F-3553-43C1-A43A-7EC00391AAFF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9411-E8DD-4263-A098-1748966CA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9411-E8DD-4263-A098-1748966CA6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5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536725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Dennis Grewe</a:t>
            </a:r>
            <a:br>
              <a:rPr lang="en-GB" dirty="0" smtClean="0"/>
            </a:br>
            <a:r>
              <a:rPr lang="en-GB" sz="2700" i="1" dirty="0" smtClean="0"/>
              <a:t>University Koblenz-Landau / Robert Bosch GmbH</a:t>
            </a:r>
            <a:endParaRPr lang="en-GB" sz="27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917" y="1518724"/>
            <a:ext cx="4151014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Research and Coding Interests</a:t>
            </a:r>
          </a:p>
          <a:p>
            <a:r>
              <a:rPr lang="en-GB" sz="2000" dirty="0" smtClean="0"/>
              <a:t>Information-centric networking for networked vehicle environments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ervices/functions for proactive information sharing in vehicle environments (edge computing / </a:t>
            </a:r>
            <a:r>
              <a:rPr lang="en-US" sz="2000" dirty="0" err="1" smtClean="0"/>
              <a:t>unikernels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C/C++, Java</a:t>
            </a:r>
            <a:r>
              <a:rPr lang="en-US" sz="2000" smtClean="0"/>
              <a:t>, JavaScript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5659"/>
            <a:ext cx="3187700" cy="71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2003" y="6226906"/>
            <a:ext cx="544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GI-</a:t>
            </a:r>
            <a:r>
              <a:rPr lang="en-US" dirty="0" err="1"/>
              <a:t>Dagstuhl</a:t>
            </a:r>
            <a:r>
              <a:rPr lang="en-US" dirty="0"/>
              <a:t> Seminar </a:t>
            </a:r>
            <a:r>
              <a:rPr lang="de-DE" dirty="0"/>
              <a:t>17303</a:t>
            </a:r>
            <a:r>
              <a:rPr lang="en-US" dirty="0"/>
              <a:t>, July 23-28, 2017</a:t>
            </a:r>
          </a:p>
          <a:p>
            <a:pPr algn="r"/>
            <a:r>
              <a:rPr lang="en-US" dirty="0" err="1"/>
              <a:t>IoT</a:t>
            </a:r>
            <a:r>
              <a:rPr lang="en-US" dirty="0"/>
              <a:t> Hackathon: From Research to Practice</a:t>
            </a:r>
            <a:endParaRPr lang="en-GB" dirty="0"/>
          </a:p>
        </p:txBody>
      </p:sp>
      <p:sp>
        <p:nvSpPr>
          <p:cNvPr id="16" name="Content Placeholder 2_"/>
          <p:cNvSpPr txBox="1">
            <a:spLocks/>
          </p:cNvSpPr>
          <p:nvPr/>
        </p:nvSpPr>
        <p:spPr>
          <a:xfrm>
            <a:off x="239917" y="4707802"/>
            <a:ext cx="8618947" cy="1339215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Background</a:t>
            </a:r>
          </a:p>
          <a:p>
            <a:r>
              <a:rPr lang="en-US" sz="2000" dirty="0"/>
              <a:t>“Truth can only be found in one place: the code</a:t>
            </a:r>
            <a:r>
              <a:rPr lang="en-US" sz="2000" dirty="0" smtClean="0"/>
              <a:t>.” – Robert C. Martin</a:t>
            </a:r>
            <a:endParaRPr lang="en-GB" sz="2000" dirty="0"/>
          </a:p>
          <a:p>
            <a:r>
              <a:rPr lang="en-GB" sz="2000" dirty="0" smtClean="0"/>
              <a:t>ICN-based market place, ICN + MEC for vehicle networks</a:t>
            </a:r>
          </a:p>
          <a:p>
            <a:endParaRPr lang="en-GB" sz="2000" dirty="0"/>
          </a:p>
        </p:txBody>
      </p:sp>
      <p:sp>
        <p:nvSpPr>
          <p:cNvPr id="21" name="Content Placeholder 2__"/>
          <p:cNvSpPr txBox="1">
            <a:spLocks/>
          </p:cNvSpPr>
          <p:nvPr/>
        </p:nvSpPr>
        <p:spPr>
          <a:xfrm>
            <a:off x="4698749" y="1518724"/>
            <a:ext cx="4160116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Wish List of Hackathon Topics</a:t>
            </a:r>
          </a:p>
          <a:p>
            <a:r>
              <a:rPr lang="en-US" sz="2000" dirty="0" smtClean="0"/>
              <a:t>… all ICN topics</a:t>
            </a:r>
          </a:p>
          <a:p>
            <a:r>
              <a:rPr lang="en-US" sz="2000" dirty="0" smtClean="0"/>
              <a:t>ICN/</a:t>
            </a:r>
            <a:r>
              <a:rPr lang="en-US" sz="2000" dirty="0" err="1" smtClean="0"/>
              <a:t>IoT</a:t>
            </a:r>
            <a:r>
              <a:rPr lang="en-US" sz="2000" dirty="0" smtClean="0"/>
              <a:t> infrastructure deployment, </a:t>
            </a:r>
            <a:r>
              <a:rPr lang="en-US" sz="2000" dirty="0"/>
              <a:t>especially ICN for vehicular networks (Car2I, Car2Car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802.11p patch on </a:t>
            </a:r>
            <a:r>
              <a:rPr lang="en-US" sz="2000" dirty="0" err="1" smtClean="0"/>
              <a:t>Jetways</a:t>
            </a:r>
            <a:endParaRPr lang="en-US" sz="2000" dirty="0" smtClean="0"/>
          </a:p>
          <a:p>
            <a:r>
              <a:rPr lang="en-US" sz="2000" dirty="0" smtClean="0"/>
              <a:t>IDE extensions, tooling, …</a:t>
            </a:r>
          </a:p>
          <a:p>
            <a:endParaRPr lang="en-GB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lum contrast="-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70" y="185856"/>
            <a:ext cx="959394" cy="12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Bildschirmpräsentation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Dennis Grewe University Koblenz-Landau / Robert Bosch GmbH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Wählisch</dc:creator>
  <cp:lastModifiedBy>Grewe Dennis (RB-Doktorandenprogramm CR/AEH4)</cp:lastModifiedBy>
  <cp:revision>75</cp:revision>
  <dcterms:created xsi:type="dcterms:W3CDTF">2012-08-31T08:26:41Z</dcterms:created>
  <dcterms:modified xsi:type="dcterms:W3CDTF">2017-07-23T20:17:04Z</dcterms:modified>
</cp:coreProperties>
</file>