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D6A8D9E-DE92-435D-852D-9C4F6E3EEDD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59311DF-6DB9-472D-8226-719B019DD0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AA3EEA5-6E12-43E3-AE03-6B79AA77E49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7/23/2017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9CE6EC-E36A-4FEA-858B-43DD9A5DBE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274680"/>
            <a:ext cx="47599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Robert Hartung</a:t>
            </a:r>
            <a:r>
              <a:t/>
            </a:r>
            <a:br/>
            <a:r>
              <a:rPr lang="en-US" sz="2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 Braunschweig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39760" y="1518840"/>
            <a:ext cx="4150800" cy="29894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and Coding Interests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WSNs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Energy (consumption &amp; production)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 &amp; others influences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Reliability and efficiency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COOJA &amp; Temp. Chamber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9"/>
          <p:cNvPicPr/>
          <p:nvPr/>
        </p:nvPicPr>
        <p:blipFill>
          <a:blip r:embed="rId3"/>
          <a:stretch/>
        </p:blipFill>
        <p:spPr>
          <a:xfrm>
            <a:off x="0" y="6155640"/>
            <a:ext cx="3187440" cy="71100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3412080" y="6226920"/>
            <a:ext cx="5446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GI-Dagstuhl Seminar 17303, July 23-28, 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IoT Hackathon: From Research to 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7475760" y="274680"/>
            <a:ext cx="1253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239760" y="4707720"/>
            <a:ext cx="8618760" cy="13388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Potatos (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PotatoNet, PotatoMesh, PotatoScope, …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Low-Level Hardware &amp; Testing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4698720" y="1518840"/>
            <a:ext cx="4159800" cy="29894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Wish List of Hackathon Topics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RIOT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Cooja</a:t>
            </a:r>
            <a:r>
              <a:rPr lang="en-US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RIOT: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Atmega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 Low-power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RPL protocol + OF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 + Tests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Grafik 52"/>
          <p:cNvPicPr/>
          <p:nvPr/>
        </p:nvPicPr>
        <p:blipFill>
          <a:blip r:embed="rId4"/>
          <a:stretch/>
        </p:blipFill>
        <p:spPr>
          <a:xfrm>
            <a:off x="8046720" y="8280"/>
            <a:ext cx="1097280" cy="14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Bildschirmpräsentation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Times New Roman</vt:lpstr>
      <vt:lpstr>Wingdings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Matthias Wählisch</dc:creator>
  <dc:description/>
  <cp:lastModifiedBy>Matthias Wählisch</cp:lastModifiedBy>
  <cp:revision>81</cp:revision>
  <dcterms:created xsi:type="dcterms:W3CDTF">2012-08-31T08:26:41Z</dcterms:created>
  <dcterms:modified xsi:type="dcterms:W3CDTF">2017-07-23T21:02:54Z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