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2.jpeg" ContentType="image/jpe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imbus Sans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imbus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imbus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imbus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87A3F88-E3DC-4383-8A1D-1FECEA145B2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imbus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AC849A9-C2DD-4B00-B664-8FF0E7B1CE6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imbus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imbus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imbus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imbus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imbus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imbus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imbus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imbus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7200" y="274680"/>
            <a:ext cx="603504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Cenk [dʒɛnk] Gündoğan</a:t>
            </a:r>
            <a:br/>
            <a:r>
              <a:rPr b="0" i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Hamburg University of Applied Sciences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252000" y="1518840"/>
            <a:ext cx="4150440" cy="2778840"/>
          </a:xfrm>
          <a:prstGeom prst="rect">
            <a:avLst/>
          </a:prstGeom>
          <a:noFill/>
          <a:ln w="25560">
            <a:solidFill>
              <a:srgbClr val="f2c00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Research and Coding Interests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RIOT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IoT Protocols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Information-Centric Networking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ICN in IoT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  <p:pic>
        <p:nvPicPr>
          <p:cNvPr id="45" name="Picture 9" descr=""/>
          <p:cNvPicPr/>
          <p:nvPr/>
        </p:nvPicPr>
        <p:blipFill>
          <a:blip r:embed="rId1"/>
          <a:stretch/>
        </p:blipFill>
        <p:spPr>
          <a:xfrm>
            <a:off x="0" y="6155640"/>
            <a:ext cx="3187080" cy="710640"/>
          </a:xfrm>
          <a:prstGeom prst="rect">
            <a:avLst/>
          </a:prstGeom>
          <a:ln>
            <a:noFill/>
          </a:ln>
        </p:spPr>
      </p:pic>
      <p:sp>
        <p:nvSpPr>
          <p:cNvPr id="46" name="CustomShape 3"/>
          <p:cNvSpPr/>
          <p:nvPr/>
        </p:nvSpPr>
        <p:spPr>
          <a:xfrm>
            <a:off x="3412080" y="6226920"/>
            <a:ext cx="54460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GI-Dagstuhl Seminar 17303, July 23-28, 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IoT Hackathon: From Research to Practice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239760" y="4491720"/>
            <a:ext cx="8618400" cy="1562760"/>
          </a:xfrm>
          <a:prstGeom prst="rect">
            <a:avLst/>
          </a:prstGeom>
          <a:noFill/>
          <a:ln w="25560">
            <a:solidFill>
              <a:srgbClr val="f2c00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Background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MSc. Computer Science (FUB ‘16), researcher at HAW since then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Curious about minimalistic system setups and … literature.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true delight is in the finding out rather than in the knowing.”</a:t>
            </a:r>
            <a:br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— Isaac Asimov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4698720" y="1518840"/>
            <a:ext cx="4159440" cy="2778840"/>
          </a:xfrm>
          <a:prstGeom prst="rect">
            <a:avLst/>
          </a:prstGeom>
          <a:noFill/>
          <a:ln w="25560">
            <a:solidFill>
              <a:srgbClr val="f2c00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Wish List of Hackathon Topics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CCN IoT adaptation layer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  <a:p>
            <a:pPr marL="44820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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Header compression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  <a:p>
            <a:pPr marL="44820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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Fragmentation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  <a:p>
            <a:pPr marL="44820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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Bootstrapping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  <a:p>
            <a:pPr marL="44820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Prototype in</a:t>
            </a:r>
            <a:br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RIOT + CCN-Lite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imbus Sans"/>
            </a:endParaRPr>
          </a:p>
        </p:txBody>
      </p:sp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6744960" y="55440"/>
            <a:ext cx="2111040" cy="140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LibreOffice/5.3.4.2$Linux_X86_64 LibreOffice_project/30m0$Build-2</Application>
  <Words>58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2012-08-31T08:26:41Z</dcterms:created>
  <dc:creator>Matthias Wählisch</dc:creator>
  <dc:description/>
  <dc:language>en-US</dc:language>
  <cp:lastModifiedBy/>
  <dcterms:modified xsi:type="dcterms:W3CDTF">2017-07-23T11:35:03Z</dcterms:modified>
  <cp:revision>75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