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 varScale="1">
        <p:scale>
          <a:sx n="63" d="100"/>
          <a:sy n="63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22.07.2017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7/22/2017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54736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Dimitri Nahm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sz="2700" i="1" dirty="0" smtClean="0"/>
              <a:t>Hamburg </a:t>
            </a:r>
            <a:r>
              <a:rPr lang="en-US" sz="2700" i="1" dirty="0"/>
              <a:t>University of Applied Sciences</a:t>
            </a:r>
            <a:endParaRPr lang="en-GB" sz="27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917" y="1518724"/>
            <a:ext cx="4151014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Research and Coding </a:t>
            </a:r>
            <a:r>
              <a:rPr lang="en-GB" sz="2000" dirty="0" smtClean="0"/>
              <a:t>Interests</a:t>
            </a:r>
            <a:endParaRPr lang="en-GB" sz="2000" dirty="0" smtClean="0"/>
          </a:p>
          <a:p>
            <a:r>
              <a:rPr lang="en-GB" sz="2000" dirty="0" smtClean="0"/>
              <a:t>Wireless Firmware Update</a:t>
            </a:r>
          </a:p>
          <a:p>
            <a:pPr lvl="1"/>
            <a:r>
              <a:rPr lang="en-GB" sz="2000" dirty="0" smtClean="0"/>
              <a:t>Bootloader</a:t>
            </a:r>
          </a:p>
          <a:p>
            <a:pPr lvl="1"/>
            <a:r>
              <a:rPr lang="en-GB" sz="2000" dirty="0" smtClean="0"/>
              <a:t>Update architecture</a:t>
            </a:r>
          </a:p>
          <a:p>
            <a:pPr lvl="1"/>
            <a:r>
              <a:rPr lang="en-GB" sz="2000" dirty="0" smtClean="0"/>
              <a:t>Manifest format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9917" y="4707802"/>
            <a:ext cx="8618947" cy="1339215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Background</a:t>
            </a:r>
          </a:p>
          <a:p>
            <a:r>
              <a:rPr lang="en-GB" sz="2000" dirty="0" smtClean="0"/>
              <a:t>I am an “Information </a:t>
            </a:r>
            <a:r>
              <a:rPr lang="en-GB" sz="2000" dirty="0"/>
              <a:t>and </a:t>
            </a:r>
            <a:r>
              <a:rPr lang="en-GB" sz="2000" dirty="0" smtClean="0"/>
              <a:t>Electrical” engineer </a:t>
            </a:r>
            <a:r>
              <a:rPr lang="en-GB" sz="2000" dirty="0"/>
              <a:t>who tries his </a:t>
            </a:r>
            <a:r>
              <a:rPr lang="en-GB" sz="2000" dirty="0" smtClean="0"/>
              <a:t>luck in informatics</a:t>
            </a:r>
            <a:endParaRPr lang="en-GB" sz="2000" dirty="0" smtClean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8749" y="1518724"/>
            <a:ext cx="4160116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Wish List of Hackathon Topics</a:t>
            </a:r>
          </a:p>
          <a:p>
            <a:r>
              <a:rPr lang="en-GB" sz="2000" dirty="0" smtClean="0"/>
              <a:t>Bluetooth </a:t>
            </a:r>
            <a:r>
              <a:rPr lang="en-GB" sz="2000" dirty="0"/>
              <a:t>S</a:t>
            </a:r>
            <a:r>
              <a:rPr lang="en-GB" sz="2000" dirty="0" smtClean="0"/>
              <a:t>tack </a:t>
            </a:r>
            <a:r>
              <a:rPr lang="en-GB" sz="2000" dirty="0"/>
              <a:t>for </a:t>
            </a:r>
            <a:r>
              <a:rPr lang="en-GB" sz="2000" dirty="0" smtClean="0"/>
              <a:t>RIOT</a:t>
            </a:r>
          </a:p>
          <a:p>
            <a:pPr lvl="1"/>
            <a:r>
              <a:rPr lang="en-GB" sz="2000" dirty="0" smtClean="0"/>
              <a:t>Radio driver</a:t>
            </a:r>
          </a:p>
          <a:p>
            <a:pPr lvl="1"/>
            <a:r>
              <a:rPr lang="en-GB" sz="2000" dirty="0" smtClean="0"/>
              <a:t>Implementation</a:t>
            </a:r>
            <a:endParaRPr lang="en-GB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470" y="274639"/>
            <a:ext cx="1160395" cy="10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Dimitri Nahm Hamburg University of Applied Sciences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Dima</cp:lastModifiedBy>
  <cp:revision>73</cp:revision>
  <dcterms:created xsi:type="dcterms:W3CDTF">2012-08-31T08:26:41Z</dcterms:created>
  <dcterms:modified xsi:type="dcterms:W3CDTF">2017-07-22T16:46:49Z</dcterms:modified>
</cp:coreProperties>
</file>