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jpeg" ContentType="image/jpeg"/>
  <Override PartName="/ppt/media/image3.png" ContentType="image/png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der Notizen mittels Klicken bearbeiten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6BD2731-6012-4463-81C1-148E62C73398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441C794-C3F8-455D-87B7-485A450511D9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22.07.17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D214995-92AD-46A8-91D8-8AE1E419EE02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457200" y="274680"/>
            <a:ext cx="710280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Michel </a:t>
            </a:r>
            <a:r>
              <a:rPr b="0" lang="en-US" sz="3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Rottleuthne</a:t>
            </a:r>
            <a:r>
              <a:rPr b="0" lang="en-US" sz="3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Hamburg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University of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Applied Sciences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239760" y="1518840"/>
            <a:ext cx="4150800" cy="2989440"/>
          </a:xfrm>
          <a:prstGeom prst="rect">
            <a:avLst/>
          </a:prstGeom>
          <a:noFill/>
          <a:ln w="25560">
            <a:solidFill>
              <a:srgbClr val="f2c00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Research and Coding Interests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Embedded 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Low Power 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Energy Harvesting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RIOT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Picture 9" descr=""/>
          <p:cNvPicPr/>
          <p:nvPr/>
        </p:nvPicPr>
        <p:blipFill>
          <a:blip r:embed="rId1"/>
          <a:stretch/>
        </p:blipFill>
        <p:spPr>
          <a:xfrm>
            <a:off x="0" y="6155640"/>
            <a:ext cx="3187440" cy="711000"/>
          </a:xfrm>
          <a:prstGeom prst="rect">
            <a:avLst/>
          </a:prstGeom>
          <a:ln>
            <a:noFill/>
          </a:ln>
        </p:spPr>
      </p:pic>
      <p:sp>
        <p:nvSpPr>
          <p:cNvPr id="47" name="CustomShape 3"/>
          <p:cNvSpPr/>
          <p:nvPr/>
        </p:nvSpPr>
        <p:spPr>
          <a:xfrm>
            <a:off x="3412080" y="6226920"/>
            <a:ext cx="54464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GI-Dagstuhl Seminar 17303, July 23-28, 2017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IoT Hackathon: From Research to Practice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7475760" y="274680"/>
            <a:ext cx="1253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5"/>
          <p:cNvSpPr/>
          <p:nvPr/>
        </p:nvSpPr>
        <p:spPr>
          <a:xfrm>
            <a:off x="239760" y="4707720"/>
            <a:ext cx="8618760" cy="1338840"/>
          </a:xfrm>
          <a:prstGeom prst="rect">
            <a:avLst/>
          </a:prstGeom>
          <a:noFill/>
          <a:ln w="25560">
            <a:solidFill>
              <a:srgbClr val="f2c00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Background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Completely destroyed „my“ first computer as a child - since then I‘m trying to understand what went wrong :P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B.Sc.: Android&lt;-&gt;MCU IPC stuff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6"/>
          <p:cNvSpPr/>
          <p:nvPr/>
        </p:nvSpPr>
        <p:spPr>
          <a:xfrm>
            <a:off x="4698720" y="1518840"/>
            <a:ext cx="4159800" cy="2989440"/>
          </a:xfrm>
          <a:prstGeom prst="rect">
            <a:avLst/>
          </a:prstGeom>
          <a:noFill/>
          <a:ln w="25560">
            <a:solidFill>
              <a:srgbClr val="f2c00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Wish List of Hackathon Topics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Improve LPM of RIOT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Board support / timers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module for in-field energy measurements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Measure and improve energy usage of µSD-cards in RIOT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7848000" y="149040"/>
            <a:ext cx="999720" cy="121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LibreOffice/5.1.6.2$Linux_X86_64 LibreOffice_project/10m0$Build-2</Application>
  <Words>58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2012-08-31T08:26:41Z</dcterms:created>
  <dc:creator>Matthias Wählisch</dc:creator>
  <dc:description/>
  <dc:language>de-DE</dc:language>
  <cp:lastModifiedBy/>
  <dcterms:modified xsi:type="dcterms:W3CDTF">2017-07-22T21:18:52Z</dcterms:modified>
  <cp:revision>71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